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329" r:id="rId20"/>
  </p:sldIdLst>
  <p:sldSz cx="9720263" cy="3600450"/>
  <p:notesSz cx="6858000" cy="9144000"/>
  <p:embeddedFontLst>
    <p:embeddedFont>
      <p:font typeface="Algerian" panose="04020705040A02060702" pitchFamily="82" charset="0"/>
      <p:regular r:id="rId22"/>
    </p:embeddedFont>
    <p:embeddedFont>
      <p:font typeface="Andy" panose="020B0604020202020204" charset="0"/>
      <p:regular r:id="rId23"/>
      <p:bold r:id="rId24"/>
    </p:embeddedFont>
    <p:embeddedFont>
      <p:font typeface="Brush738 BT" panose="03060802040406070304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fr-FR"/>
    </a:defPPr>
    <a:lvl1pPr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379921" indent="-11098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759841" indent="-223399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139762" indent="-33438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519682" indent="-44679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49009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58811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68613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78415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jTGrDxUGL45mqhkkXBKlw==" hashData="Fdf+g6vpwE446VdqYHEw8+W0tVmanE4NjBsKo+s81HelwO44V7eosABtZC7+Tls3mPBg5UrKhri5cK1iYpKBH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56" y="64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A4073-2AEE-4FAD-8875-80F7315898A3}" type="datetimeFigureOut">
              <a:rPr lang="fr-BE" smtClean="0"/>
              <a:t>20-08-25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74F7C-039C-475C-8A64-58FCB50811CA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4201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E74F7C-039C-475C-8A64-58FCB50811CA}" type="slidenum">
              <a:rPr lang="fr-BE" smtClean="0"/>
              <a:t>16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39526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4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F46885-E528-4272-9092-F342FEEFE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9C23-72D7-444E-857A-3B998894D148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1DD993-7120-4481-AF69-452B51716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45F6CF-CBC3-4389-B8A5-0561BE6CC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E46A0-84D1-47A3-84C7-D5A93C0C9F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175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9B5C0D-CF52-4CB5-B3C9-23EA121D6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5E1FB-0753-4554-8539-BB8C6C2CEDE0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D3C41D-F095-40E1-BB02-F3BD1A015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3460D8-9838-48E6-87C3-183A8D01B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AC810-FDD5-4023-BC92-0492F9C0D10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45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4"/>
            <a:ext cx="8262223" cy="715089"/>
          </a:xfrm>
        </p:spPr>
        <p:txBody>
          <a:bodyPr anchor="t"/>
          <a:lstStyle>
            <a:lvl1pPr algn="l">
              <a:defRPr sz="19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3" cy="787598"/>
          </a:xfrm>
        </p:spPr>
        <p:txBody>
          <a:bodyPr anchor="b"/>
          <a:lstStyle>
            <a:lvl1pPr marL="0" indent="0">
              <a:buNone/>
              <a:defRPr sz="939">
                <a:solidFill>
                  <a:schemeClr val="tx1">
                    <a:tint val="75000"/>
                  </a:schemeClr>
                </a:solidFill>
              </a:defRPr>
            </a:lvl1pPr>
            <a:lvl2pPr marL="221400" indent="0">
              <a:buNone/>
              <a:defRPr sz="887">
                <a:solidFill>
                  <a:schemeClr val="tx1">
                    <a:tint val="75000"/>
                  </a:schemeClr>
                </a:solidFill>
              </a:defRPr>
            </a:lvl2pPr>
            <a:lvl3pPr marL="442800" indent="0">
              <a:buNone/>
              <a:defRPr sz="782">
                <a:solidFill>
                  <a:schemeClr val="tx1">
                    <a:tint val="75000"/>
                  </a:schemeClr>
                </a:solidFill>
              </a:defRPr>
            </a:lvl3pPr>
            <a:lvl4pPr marL="664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4pPr>
            <a:lvl5pPr marL="8856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5pPr>
            <a:lvl6pPr marL="11070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6pPr>
            <a:lvl7pPr marL="13284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7pPr>
            <a:lvl8pPr marL="15498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8pPr>
            <a:lvl9pPr marL="1771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1A2D8A-F301-4DB3-AD0D-ADB0C4562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30963-0C16-4276-9225-413B2E9E4BDD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507E0F-BAD8-4E65-B12A-71FE40A8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09C24F-DADD-4697-88F9-02BAABF67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F1169-C90B-4A9C-BE6A-5DC5A92E7D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44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264C473-B585-411F-B01B-93461D61C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2E431-F65A-480F-9C10-5795E17F66C9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C793B7F-3431-4B53-BC02-1B6B0108E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6DC51FC-BAAF-46A2-B72B-B0510E1BD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BE2A2-8FF8-4D97-9DBE-832DA31658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9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96429854-4A68-4999-BF94-75E08AA2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A5CD3-52C5-4F94-A8F0-C511D13E2A24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16CB7D7-AE98-46BC-A0C8-425B6AFC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863C6A50-159F-4C39-B1E5-B61B9773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91C0-6B5F-4EC2-BC9D-9DCE3B0E5EC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679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B737818-7CAA-4202-BA9A-F36B24948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436C9-7A3E-4ECA-AF8D-6F0FCE5360B1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51A0ED1A-A492-43CF-9646-81978DB34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8A27E8DE-C000-42B9-A33E-1517D8741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9DC33-3F68-41EF-8472-A9A05B4B668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452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1FBB1C2-D6C0-4381-912C-0645E99B3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90AE-8E53-49CD-9879-980038E5D25A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37FA7488-D635-4F8E-9E5E-BFA788DD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08FCEA67-A071-4114-AFB8-38356D82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1BAD5-79B1-4302-8D77-4D7C7C521B5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976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1"/>
            <a:ext cx="3197899" cy="610076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513"/>
            </a:lvl1pPr>
            <a:lvl2pPr>
              <a:defRPr sz="1356"/>
            </a:lvl2pPr>
            <a:lvl3pPr>
              <a:defRPr sz="1148"/>
            </a:lvl3pPr>
            <a:lvl4pPr>
              <a:defRPr sz="939"/>
            </a:lvl4pPr>
            <a:lvl5pPr>
              <a:defRPr sz="939"/>
            </a:lvl5pPr>
            <a:lvl6pPr>
              <a:defRPr sz="939"/>
            </a:lvl6pPr>
            <a:lvl7pPr>
              <a:defRPr sz="939"/>
            </a:lvl7pPr>
            <a:lvl8pPr>
              <a:defRPr sz="939"/>
            </a:lvl8pPr>
            <a:lvl9pPr>
              <a:defRPr sz="9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649FC6F-265E-4EEB-AC57-BFA93B9E5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184E-1DA1-46E3-B44B-053BDE089B16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A62D323-5296-4ADE-AFB8-B8DB257BE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70D0B65-717A-42ED-85D1-D16510A7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83723-599A-4B09-B49A-05324735274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188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3"/>
            </a:lvl1pPr>
            <a:lvl2pPr marL="221400" indent="0">
              <a:buNone/>
              <a:defRPr sz="1356"/>
            </a:lvl2pPr>
            <a:lvl3pPr marL="442800" indent="0">
              <a:buNone/>
              <a:defRPr sz="1148"/>
            </a:lvl3pPr>
            <a:lvl4pPr marL="664200" indent="0">
              <a:buNone/>
              <a:defRPr sz="939"/>
            </a:lvl4pPr>
            <a:lvl5pPr marL="885600" indent="0">
              <a:buNone/>
              <a:defRPr sz="939"/>
            </a:lvl5pPr>
            <a:lvl6pPr marL="1107000" indent="0">
              <a:buNone/>
              <a:defRPr sz="939"/>
            </a:lvl6pPr>
            <a:lvl7pPr marL="1328400" indent="0">
              <a:buNone/>
              <a:defRPr sz="939"/>
            </a:lvl7pPr>
            <a:lvl8pPr marL="1549800" indent="0">
              <a:buNone/>
              <a:defRPr sz="939"/>
            </a:lvl8pPr>
            <a:lvl9pPr marL="1771200" indent="0">
              <a:buNone/>
              <a:defRPr sz="93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100E7FE-7DA2-4346-A499-A7DF508FF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211-FDB5-40D0-A40B-DBAD84C1EFF5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DE49BE6-5798-4EF8-ACCD-2150D7EBB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9103743-BC5B-4E9A-8786-FF29FC8C3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B6654-F6AB-44B4-B512-D9AEF6E15E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810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B04F96-A124-4917-9EAF-9307C39A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2D99-C6FB-4448-8E2F-C4BB5AEA55D3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0839C1-32C3-46AA-A57C-DA597CC0E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28CA99-0978-4B68-8BAC-B916E5915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74AD2-9440-4A7F-8924-05800C0DB9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040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10487-A76C-4EF6-99D6-8A511C9EF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8FF39-596E-4959-B764-F440C750A153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4A936F-B9CB-4F77-9C35-760BA3BB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9A162F-1C8B-4A96-B078-3954953E4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C14A9-54E7-4FED-ADD3-AA906E75CF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939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40006BD4-03A6-46FC-91B9-B486E20AAB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3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635E3A7-AFCE-4588-BD5A-78E2B47CB7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3" y="840105"/>
            <a:ext cx="8748237" cy="237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0761F7-DBF3-4DE3-8DEB-4BC56D6F2F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3" y="3336417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E28D17-1A93-4341-9A56-DFA2F7D96827}" type="datetimeFigureOut">
              <a:rPr lang="fr-FR"/>
              <a:pPr>
                <a:defRPr/>
              </a:pPr>
              <a:t>20/08/2025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ECD99B-2FD8-440F-80BC-D8FCFAA6C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0" y="3336417"/>
            <a:ext cx="3078083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AAA8F1-E852-427C-BCDB-7BEEE7EBB6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6417"/>
            <a:ext cx="2268062" cy="192024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574">
                <a:solidFill>
                  <a:srgbClr val="898989"/>
                </a:solidFill>
              </a:defRPr>
            </a:lvl1pPr>
          </a:lstStyle>
          <a:p>
            <a:fld id="{CEC586A0-7C56-44A1-A462-EAD8507C439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  <p:txStyles>
    <p:titleStyle>
      <a:lvl1pPr algn="ctr" defTabSz="442173" rtl="0" eaLnBrk="0" fontAlgn="base" hangingPunct="0">
        <a:spcBef>
          <a:spcPct val="0"/>
        </a:spcBef>
        <a:spcAft>
          <a:spcPct val="0"/>
        </a:spcAft>
        <a:defRPr sz="213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2pPr>
      <a:lvl3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3pPr>
      <a:lvl4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4pPr>
      <a:lvl5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5pPr>
      <a:lvl6pPr marL="156201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6pPr>
      <a:lvl7pPr marL="312403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7pPr>
      <a:lvl8pPr marL="468604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8pPr>
      <a:lvl9pPr marL="624806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9pPr>
    </p:titleStyle>
    <p:bodyStyle>
      <a:lvl1pPr marL="165608" indent="-165608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13" kern="1200">
          <a:solidFill>
            <a:schemeClr val="tx1"/>
          </a:solidFill>
          <a:latin typeface="+mn-lt"/>
          <a:ea typeface="+mn-ea"/>
          <a:cs typeface="+mn-cs"/>
        </a:defRPr>
      </a:lvl1pPr>
      <a:lvl2pPr marL="359369" indent="-138283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56" kern="1200">
          <a:solidFill>
            <a:schemeClr val="tx1"/>
          </a:solidFill>
          <a:latin typeface="+mn-lt"/>
          <a:ea typeface="+mn-ea"/>
          <a:cs typeface="+mn-cs"/>
        </a:defRPr>
      </a:lvl2pPr>
      <a:lvl3pPr marL="553131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774218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5304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177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6pPr>
      <a:lvl7pPr marL="14391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7pPr>
      <a:lvl8pPr marL="16605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8pPr>
      <a:lvl9pPr marL="18819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1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42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64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8856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070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28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49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771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47A0DDCF-7357-469B-B7DF-DD6645B23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" y="0"/>
            <a:ext cx="9720001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5117BC4-B013-4F4A-93AA-CC068CF36A6C}"/>
              </a:ext>
            </a:extLst>
          </p:cNvPr>
          <p:cNvSpPr/>
          <p:nvPr/>
        </p:nvSpPr>
        <p:spPr>
          <a:xfrm>
            <a:off x="1080000" y="359999"/>
            <a:ext cx="7560000" cy="1785103"/>
          </a:xfrm>
          <a:prstGeom prst="rect">
            <a:avLst/>
          </a:prstGeom>
          <a:noFill/>
        </p:spPr>
        <p:txBody>
          <a:bodyPr spcFirstLastPara="1" wrap="none">
            <a:prstTxWarp prst="textButton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000" b="1" dirty="0">
                <a:ln w="38100">
                  <a:solidFill>
                    <a:schemeClr val="bg1"/>
                  </a:solidFill>
                </a:ln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Brush738 BT" panose="03060802040406070304"/>
                <a:cs typeface="Arial" charset="0"/>
              </a:rPr>
              <a:t>Quelques lieux de France que l’on dit « hanté »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45C37C-2439-4291-9560-8EA49BA97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0000" y="3060000"/>
            <a:ext cx="2880000" cy="52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Musique « Les Courants de L'Espace »</a:t>
            </a:r>
          </a:p>
          <a:p>
            <a:pPr algn="ctr" eaLnBrk="1" hangingPunct="1"/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  <p:sndAc>
          <p:stSnd>
            <p:snd r:embed="rId2" name="les-courant.wav"/>
          </p:stSnd>
        </p:sndAc>
      </p:transition>
    </mc:Choice>
    <mc:Fallback xmlns="">
      <p:transition spd="slow" advClick="0" advTm="9000">
        <p:fade/>
        <p:sndAc>
          <p:stSnd>
            <p:snd r:embed="rId4" name="les-coura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47A0DDCF-7357-469B-B7DF-DD6645B2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1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5117BC4-B013-4F4A-93AA-CC068CF36A6C}"/>
              </a:ext>
            </a:extLst>
          </p:cNvPr>
          <p:cNvSpPr/>
          <p:nvPr/>
        </p:nvSpPr>
        <p:spPr>
          <a:xfrm>
            <a:off x="1799999" y="391063"/>
            <a:ext cx="6170809" cy="1409161"/>
          </a:xfrm>
          <a:prstGeom prst="rect">
            <a:avLst/>
          </a:prstGeom>
          <a:noFill/>
        </p:spPr>
        <p:txBody>
          <a:bodyPr spcFirstLastPara="1" wrap="none">
            <a:prstTxWarp prst="textButton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000" b="1" dirty="0">
                <a:ln w="38100">
                  <a:solidFill>
                    <a:schemeClr val="bg1"/>
                  </a:solidFill>
                </a:ln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Brush738 BT" panose="03060802040406070304"/>
                <a:cs typeface="Arial" charset="0"/>
              </a:rPr>
              <a:t>Quelques lieux « hantés » de France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45C37C-2439-4291-9560-8EA49BA97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2988000"/>
            <a:ext cx="2520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Musique « Le fant</a:t>
            </a:r>
            <a:r>
              <a:rPr lang="fr-FR" altLang="fr-FR" sz="1400" b="1" i="1" dirty="0">
                <a:solidFill>
                  <a:srgbClr val="FFFF00"/>
                </a:solidFill>
                <a:latin typeface="Brush738 BT" panose="03060802040406070304"/>
              </a:rPr>
              <a:t>ô</a:t>
            </a: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me des bois »</a:t>
            </a:r>
          </a:p>
          <a:p>
            <a:pPr algn="ctr" eaLnBrk="1" hangingPunct="1"/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Apex5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0000" y="0"/>
            <a:ext cx="28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solidFill>
                  <a:srgbClr val="FFFF00"/>
                </a:solidFill>
                <a:latin typeface="Andy" panose="03080602030302030203" pitchFamily="66" charset="0"/>
              </a:rPr>
              <a:t>Fougeret</a:t>
            </a:r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, le plus hanté de France</a:t>
            </a:r>
          </a:p>
        </p:txBody>
      </p:sp>
    </p:spTree>
    <p:extLst>
      <p:ext uri="{BB962C8B-B14F-4D97-AF65-F5344CB8AC3E}">
        <p14:creationId xmlns:p14="http://schemas.microsoft.com/office/powerpoint/2010/main" val="101004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0000" y="0"/>
            <a:ext cx="468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Lahonce, le château du vampire, hanté par le fantôme du Seigneur de Lahonce</a:t>
            </a:r>
          </a:p>
        </p:txBody>
      </p:sp>
    </p:spTree>
    <p:extLst>
      <p:ext uri="{BB962C8B-B14F-4D97-AF65-F5344CB8AC3E}">
        <p14:creationId xmlns:p14="http://schemas.microsoft.com/office/powerpoint/2010/main" val="98059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000" y="0"/>
            <a:ext cx="43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L’abbaye Notre Dame de Mortemer, hanté par la terrifiante Dame Blanche</a:t>
            </a:r>
          </a:p>
        </p:txBody>
      </p:sp>
    </p:spTree>
    <p:extLst>
      <p:ext uri="{BB962C8B-B14F-4D97-AF65-F5344CB8AC3E}">
        <p14:creationId xmlns:p14="http://schemas.microsoft.com/office/powerpoint/2010/main" val="113672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59" cy="360009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131" y="0"/>
            <a:ext cx="43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Le château de Veauce et le fantôme de Lucie </a:t>
            </a:r>
          </a:p>
        </p:txBody>
      </p:sp>
    </p:spTree>
    <p:extLst>
      <p:ext uri="{BB962C8B-B14F-4D97-AF65-F5344CB8AC3E}">
        <p14:creationId xmlns:p14="http://schemas.microsoft.com/office/powerpoint/2010/main" val="192564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59" cy="360009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130" y="0"/>
            <a:ext cx="43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Le château de Combourg, hanté par un chat noir et une jambe de bois</a:t>
            </a:r>
          </a:p>
        </p:txBody>
      </p:sp>
    </p:spTree>
    <p:extLst>
      <p:ext uri="{BB962C8B-B14F-4D97-AF65-F5344CB8AC3E}">
        <p14:creationId xmlns:p14="http://schemas.microsoft.com/office/powerpoint/2010/main" val="331207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720259" cy="360009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130" y="0"/>
            <a:ext cx="43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Trécesson</a:t>
            </a:r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 et le fantôme de la Mariée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Trécesson</a:t>
            </a:r>
            <a:endParaRPr lang="fr-FR" altLang="fr-FR" sz="11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41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51" cy="360009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130" y="0"/>
            <a:ext cx="43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Le Château Gaillard et le fantôme de Marguerite de Bourgogne</a:t>
            </a:r>
          </a:p>
        </p:txBody>
      </p:sp>
    </p:spTree>
    <p:extLst>
      <p:ext uri="{BB962C8B-B14F-4D97-AF65-F5344CB8AC3E}">
        <p14:creationId xmlns:p14="http://schemas.microsoft.com/office/powerpoint/2010/main" val="393857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1"/>
            <a:ext cx="9720251" cy="360009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0"/>
            <a:ext cx="54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Le château Châteauneuf du Faou où l’on voit des fantômes de soldats rangé en rang de bataille</a:t>
            </a:r>
          </a:p>
        </p:txBody>
      </p:sp>
    </p:spTree>
    <p:extLst>
      <p:ext uri="{BB962C8B-B14F-4D97-AF65-F5344CB8AC3E}">
        <p14:creationId xmlns:p14="http://schemas.microsoft.com/office/powerpoint/2010/main" val="71545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1"/>
            <a:ext cx="9720248" cy="360009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99" y="0"/>
            <a:ext cx="532844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Les Forges de Paimpont où, assis à une table, les fantômes de 4 bretons boivent de l'hydromel</a:t>
            </a:r>
          </a:p>
        </p:txBody>
      </p:sp>
    </p:spTree>
    <p:extLst>
      <p:ext uri="{BB962C8B-B14F-4D97-AF65-F5344CB8AC3E}">
        <p14:creationId xmlns:p14="http://schemas.microsoft.com/office/powerpoint/2010/main" val="42150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1"/>
            <a:ext cx="9720248" cy="360009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0"/>
            <a:ext cx="57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La Fontaine de Barenton à Brocéliande, lieu de rencontre de la Dame Blanche et de l’enchanteur Merlin </a:t>
            </a:r>
          </a:p>
        </p:txBody>
      </p:sp>
    </p:spTree>
    <p:extLst>
      <p:ext uri="{BB962C8B-B14F-4D97-AF65-F5344CB8AC3E}">
        <p14:creationId xmlns:p14="http://schemas.microsoft.com/office/powerpoint/2010/main" val="376680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" y="1"/>
            <a:ext cx="9720245" cy="360009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0"/>
            <a:ext cx="57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latin typeface="Andy" panose="03080602030302030203" pitchFamily="66" charset="0"/>
              </a:rPr>
              <a:t>Bonaguil</a:t>
            </a:r>
            <a:r>
              <a:rPr lang="fr-FR" altLang="fr-FR" sz="1100" dirty="0">
                <a:latin typeface="Andy" panose="03080602030302030203" pitchFamily="66" charset="0"/>
              </a:rPr>
              <a:t> et le fantôme de Marguerite de Fumel, alias la Dame blanche de </a:t>
            </a:r>
            <a:r>
              <a:rPr lang="fr-FR" altLang="fr-FR" sz="1100" dirty="0" err="1">
                <a:latin typeface="Andy" panose="03080602030302030203" pitchFamily="66" charset="0"/>
              </a:rPr>
              <a:t>Bonaguil</a:t>
            </a:r>
            <a:endParaRPr lang="fr-FR" alt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8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0"/>
            <a:ext cx="57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latin typeface="Andy" panose="03080602030302030203" pitchFamily="66" charset="0"/>
              </a:rPr>
              <a:t>Brissa</a:t>
            </a:r>
            <a:r>
              <a:rPr lang="fr-FR" altLang="fr-FR" sz="1100" dirty="0">
                <a:latin typeface="Andy" panose="03080602030302030203" pitchFamily="66" charset="0"/>
              </a:rPr>
              <a:t> et le fantôme de Charlotte de Valois surnommée « la Dame Verte »</a:t>
            </a:r>
          </a:p>
        </p:txBody>
      </p:sp>
    </p:spTree>
    <p:extLst>
      <p:ext uri="{BB962C8B-B14F-4D97-AF65-F5344CB8AC3E}">
        <p14:creationId xmlns:p14="http://schemas.microsoft.com/office/powerpoint/2010/main" val="33055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" y="0"/>
            <a:ext cx="9720243" cy="360009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43A738-94E6-437E-BC1F-64B3E6916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129" y="0"/>
            <a:ext cx="64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Commarque</a:t>
            </a:r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 et le fantôme du cheval à la cherche de son maître le baron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Beyna</a:t>
            </a:r>
            <a:endParaRPr lang="fr-FR" altLang="fr-FR" sz="11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85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" y="0"/>
            <a:ext cx="9720243" cy="36000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B1E37-04D5-4AF7-85D3-E7C1513C9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00" y="0"/>
            <a:ext cx="64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Le château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Puymartin</a:t>
            </a:r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 où le fantôme de la Dame Blanche de 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Puymartin</a:t>
            </a:r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 retrace la vie de Thérèse de Saint-</a:t>
            </a:r>
            <a:r>
              <a:rPr lang="fr-FR" alt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Clar</a:t>
            </a:r>
            <a:endParaRPr lang="fr-FR" altLang="fr-FR" sz="11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4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B1E37-04D5-4AF7-85D3-E7C1513C9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8000" y="-36000"/>
            <a:ext cx="633670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                 La maison des Anglais à Marcilhac-sur-Célé produirait des maléfices sur quiconque </a:t>
            </a:r>
            <a:r>
              <a:rPr lang="fr-FR" alt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y habiterait</a:t>
            </a:r>
          </a:p>
        </p:txBody>
      </p:sp>
    </p:spTree>
    <p:extLst>
      <p:ext uri="{BB962C8B-B14F-4D97-AF65-F5344CB8AC3E}">
        <p14:creationId xmlns:p14="http://schemas.microsoft.com/office/powerpoint/2010/main" val="378601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43" cy="36000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B1E37-04D5-4AF7-85D3-E7C1513C9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00" y="-19878"/>
            <a:ext cx="647707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100" dirty="0">
                <a:latin typeface="Andy" panose="03080602030302030203" pitchFamily="66" charset="0"/>
              </a:rPr>
              <a:t>L’abbaye de Mortemer, là ou l’impératrice Mathilde et quatre moines errent dans ces ruines</a:t>
            </a:r>
          </a:p>
        </p:txBody>
      </p:sp>
    </p:spTree>
    <p:extLst>
      <p:ext uri="{BB962C8B-B14F-4D97-AF65-F5344CB8AC3E}">
        <p14:creationId xmlns:p14="http://schemas.microsoft.com/office/powerpoint/2010/main" val="387828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874C26-942D-4341-A42D-4EC0E2DD3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43" cy="36000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B1E37-04D5-4AF7-85D3-E7C1513C9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7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sz="1100" dirty="0">
                <a:latin typeface="Andy" panose="020B0604020202020204" charset="0"/>
              </a:rPr>
              <a:t>La commanderie templière de Gréoux-les-Bains où des bruits étranges, des manifestations ectoplasmiques et des apparitions de silhouettes sur les murs ont lieu</a:t>
            </a:r>
            <a:endParaRPr lang="fr-FR" altLang="fr-FR" sz="1100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68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317</Words>
  <Application>Microsoft Office PowerPoint</Application>
  <PresentationFormat>Personnalisé</PresentationFormat>
  <Paragraphs>27</Paragraphs>
  <Slides>19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Brush738 BT</vt:lpstr>
      <vt:lpstr>Calibri</vt:lpstr>
      <vt:lpstr>Algerian</vt:lpstr>
      <vt:lpstr>Arial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78</cp:revision>
  <dcterms:created xsi:type="dcterms:W3CDTF">2013-03-26T08:13:36Z</dcterms:created>
  <dcterms:modified xsi:type="dcterms:W3CDTF">2025-08-20T09:12:53Z</dcterms:modified>
</cp:coreProperties>
</file>