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67"/>
  </p:notesMasterIdLst>
  <p:sldIdLst>
    <p:sldId id="256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8" r:id="rId21"/>
    <p:sldId id="280" r:id="rId22"/>
    <p:sldId id="281" r:id="rId23"/>
    <p:sldId id="282" r:id="rId24"/>
    <p:sldId id="283" r:id="rId25"/>
    <p:sldId id="285" r:id="rId26"/>
    <p:sldId id="287" r:id="rId27"/>
    <p:sldId id="288" r:id="rId28"/>
    <p:sldId id="289" r:id="rId29"/>
    <p:sldId id="290" r:id="rId30"/>
    <p:sldId id="291" r:id="rId31"/>
    <p:sldId id="292" r:id="rId32"/>
    <p:sldId id="294" r:id="rId33"/>
    <p:sldId id="296" r:id="rId34"/>
    <p:sldId id="297" r:id="rId35"/>
    <p:sldId id="299" r:id="rId36"/>
    <p:sldId id="300" r:id="rId37"/>
    <p:sldId id="301" r:id="rId38"/>
    <p:sldId id="303" r:id="rId39"/>
    <p:sldId id="304" r:id="rId40"/>
    <p:sldId id="305" r:id="rId41"/>
    <p:sldId id="306" r:id="rId42"/>
    <p:sldId id="308" r:id="rId43"/>
    <p:sldId id="309" r:id="rId44"/>
    <p:sldId id="310" r:id="rId45"/>
    <p:sldId id="311" r:id="rId46"/>
    <p:sldId id="312" r:id="rId47"/>
    <p:sldId id="313" r:id="rId48"/>
    <p:sldId id="314" r:id="rId49"/>
    <p:sldId id="316" r:id="rId50"/>
    <p:sldId id="317" r:id="rId51"/>
    <p:sldId id="318" r:id="rId52"/>
    <p:sldId id="319" r:id="rId53"/>
    <p:sldId id="320" r:id="rId54"/>
    <p:sldId id="321" r:id="rId55"/>
    <p:sldId id="322" r:id="rId56"/>
    <p:sldId id="323" r:id="rId57"/>
    <p:sldId id="324" r:id="rId58"/>
    <p:sldId id="325" r:id="rId59"/>
    <p:sldId id="326" r:id="rId60"/>
    <p:sldId id="327" r:id="rId61"/>
    <p:sldId id="329" r:id="rId62"/>
    <p:sldId id="330" r:id="rId63"/>
    <p:sldId id="331" r:id="rId64"/>
    <p:sldId id="334" r:id="rId65"/>
    <p:sldId id="257" r:id="rId66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X+DXUFPIwNCau8mZdzjKw==" hashData="xmEKBGeNfetnji1Cszgj7TkVK9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11E5"/>
    <a:srgbClr val="E02CE0"/>
    <a:srgbClr val="F66ACB"/>
    <a:srgbClr val="EB75E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5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presProps" Target="presProps.xml"/><Relationship Id="rId7" Type="http://schemas.openxmlformats.org/officeDocument/2006/relationships/slide" Target="slides/slide4.xml"/><Relationship Id="rId71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3B7833-4E18-48DC-B4D4-B3E1878F16D4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35F7BC-04B1-4E6A-99F6-8E35C8AD383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5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8838" y="685800"/>
            <a:ext cx="51403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F690F-0FD4-4172-9214-5E7CC9994902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3" y="1790239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478" y="3268184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5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10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1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2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2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32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38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4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14" y="3702018"/>
            <a:ext cx="7344649" cy="1144208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14" y="2441803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55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109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163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21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27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32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38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43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120718"/>
            <a:ext cx="3816338" cy="316857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9" y="1120718"/>
            <a:ext cx="3816338" cy="3168571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132" y="231226"/>
            <a:ext cx="7776686" cy="960173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9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551" indent="0">
              <a:buNone/>
              <a:defRPr sz="2100" b="1"/>
            </a:lvl2pPr>
            <a:lvl3pPr marL="941099" indent="0">
              <a:buNone/>
              <a:defRPr sz="1800" b="1"/>
            </a:lvl3pPr>
            <a:lvl4pPr marL="1411630" indent="0">
              <a:buNone/>
              <a:defRPr sz="1700" b="1"/>
            </a:lvl4pPr>
            <a:lvl5pPr marL="1882185" indent="0">
              <a:buNone/>
              <a:defRPr sz="1700" b="1"/>
            </a:lvl5pPr>
            <a:lvl6pPr marL="2352722" indent="0">
              <a:buNone/>
              <a:defRPr sz="1700" b="1"/>
            </a:lvl6pPr>
            <a:lvl7pPr marL="2823268" indent="0">
              <a:buNone/>
              <a:defRPr sz="1700" b="1"/>
            </a:lvl7pPr>
            <a:lvl8pPr marL="3293810" indent="0">
              <a:buNone/>
              <a:defRPr sz="1700" b="1"/>
            </a:lvl8pPr>
            <a:lvl9pPr marL="376435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609"/>
            <a:ext cx="3817838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11" y="1289619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551" indent="0">
              <a:buNone/>
              <a:defRPr sz="2100" b="1"/>
            </a:lvl2pPr>
            <a:lvl3pPr marL="941099" indent="0">
              <a:buNone/>
              <a:defRPr sz="1800" b="1"/>
            </a:lvl3pPr>
            <a:lvl4pPr marL="1411630" indent="0">
              <a:buNone/>
              <a:defRPr sz="1700" b="1"/>
            </a:lvl4pPr>
            <a:lvl5pPr marL="1882185" indent="0">
              <a:buNone/>
              <a:defRPr sz="1700" b="1"/>
            </a:lvl5pPr>
            <a:lvl6pPr marL="2352722" indent="0">
              <a:buNone/>
              <a:defRPr sz="1700" b="1"/>
            </a:lvl6pPr>
            <a:lvl7pPr marL="2823268" indent="0">
              <a:buNone/>
              <a:defRPr sz="1700" b="1"/>
            </a:lvl7pPr>
            <a:lvl8pPr marL="3293810" indent="0">
              <a:buNone/>
              <a:defRPr sz="1700" b="1"/>
            </a:lvl8pPr>
            <a:lvl9pPr marL="376435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11" y="1827609"/>
            <a:ext cx="3819337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54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875"/>
            <a:ext cx="4830427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547" y="1205648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551" indent="0">
              <a:buNone/>
              <a:defRPr sz="1100"/>
            </a:lvl2pPr>
            <a:lvl3pPr marL="941099" indent="0">
              <a:buNone/>
              <a:defRPr sz="1100"/>
            </a:lvl3pPr>
            <a:lvl4pPr marL="1411630" indent="0">
              <a:buNone/>
              <a:defRPr sz="1000"/>
            </a:lvl4pPr>
            <a:lvl5pPr marL="1882185" indent="0">
              <a:buNone/>
              <a:defRPr sz="1000"/>
            </a:lvl5pPr>
            <a:lvl6pPr marL="2352722" indent="0">
              <a:buNone/>
              <a:defRPr sz="1000"/>
            </a:lvl6pPr>
            <a:lvl7pPr marL="2823268" indent="0">
              <a:buNone/>
              <a:defRPr sz="1000"/>
            </a:lvl7pPr>
            <a:lvl8pPr marL="3293810" indent="0">
              <a:buNone/>
              <a:defRPr sz="1000"/>
            </a:lvl8pPr>
            <a:lvl9pPr marL="376435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1" y="4035384"/>
            <a:ext cx="5184458" cy="47608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1" y="51884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551" indent="0">
              <a:buNone/>
              <a:defRPr sz="2900"/>
            </a:lvl2pPr>
            <a:lvl3pPr marL="941099" indent="0">
              <a:buNone/>
              <a:defRPr sz="2500"/>
            </a:lvl3pPr>
            <a:lvl4pPr marL="1411630" indent="0">
              <a:buNone/>
              <a:defRPr sz="2100"/>
            </a:lvl4pPr>
            <a:lvl5pPr marL="1882185" indent="0">
              <a:buNone/>
              <a:defRPr sz="2100"/>
            </a:lvl5pPr>
            <a:lvl6pPr marL="2352722" indent="0">
              <a:buNone/>
              <a:defRPr sz="2100"/>
            </a:lvl6pPr>
            <a:lvl7pPr marL="2823268" indent="0">
              <a:buNone/>
              <a:defRPr sz="2100"/>
            </a:lvl7pPr>
            <a:lvl8pPr marL="3293810" indent="0">
              <a:buNone/>
              <a:defRPr sz="2100"/>
            </a:lvl8pPr>
            <a:lvl9pPr marL="376435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1" y="45093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551" indent="0">
              <a:buNone/>
              <a:defRPr sz="1100"/>
            </a:lvl2pPr>
            <a:lvl3pPr marL="941099" indent="0">
              <a:buNone/>
              <a:defRPr sz="1100"/>
            </a:lvl3pPr>
            <a:lvl4pPr marL="1411630" indent="0">
              <a:buNone/>
              <a:defRPr sz="1000"/>
            </a:lvl4pPr>
            <a:lvl5pPr marL="1882185" indent="0">
              <a:buNone/>
              <a:defRPr sz="1000"/>
            </a:lvl5pPr>
            <a:lvl6pPr marL="2352722" indent="0">
              <a:buNone/>
              <a:defRPr sz="1000"/>
            </a:lvl6pPr>
            <a:lvl7pPr marL="2823268" indent="0">
              <a:buNone/>
              <a:defRPr sz="1000"/>
            </a:lvl7pPr>
            <a:lvl8pPr marL="3293810" indent="0">
              <a:buNone/>
              <a:defRPr sz="1000"/>
            </a:lvl8pPr>
            <a:lvl9pPr marL="376435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194230"/>
            <a:ext cx="1944173" cy="409673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4" y="194230"/>
            <a:ext cx="5688501" cy="409673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79" y="1791285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595" y="326471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8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4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40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4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2" y="3703681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2" y="2441783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82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4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2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402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83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6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4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328" y="1344922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53" y="1344922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479" y="128959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2" indent="0">
              <a:buNone/>
              <a:defRPr sz="2100" b="1"/>
            </a:lvl2pPr>
            <a:lvl3pPr marL="945633" indent="0">
              <a:buNone/>
              <a:defRPr sz="1800" b="1"/>
            </a:lvl3pPr>
            <a:lvl4pPr marL="1418414" indent="0">
              <a:buNone/>
              <a:defRPr sz="1700" b="1"/>
            </a:lvl4pPr>
            <a:lvl5pPr marL="1891231" indent="0">
              <a:buNone/>
              <a:defRPr sz="1700" b="1"/>
            </a:lvl5pPr>
            <a:lvl6pPr marL="2364023" indent="0">
              <a:buNone/>
              <a:defRPr sz="1700" b="1"/>
            </a:lvl6pPr>
            <a:lvl7pPr marL="2836831" indent="0">
              <a:buNone/>
              <a:defRPr sz="1700" b="1"/>
            </a:lvl7pPr>
            <a:lvl8pPr marL="3309644" indent="0">
              <a:buNone/>
              <a:defRPr sz="1700" b="1"/>
            </a:lvl8pPr>
            <a:lvl9pPr marL="378243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479" y="182714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4" y="1289591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822" indent="0">
              <a:buNone/>
              <a:defRPr sz="2100" b="1"/>
            </a:lvl2pPr>
            <a:lvl3pPr marL="945633" indent="0">
              <a:buNone/>
              <a:defRPr sz="1800" b="1"/>
            </a:lvl3pPr>
            <a:lvl4pPr marL="1418414" indent="0">
              <a:buNone/>
              <a:defRPr sz="1700" b="1"/>
            </a:lvl4pPr>
            <a:lvl5pPr marL="1891231" indent="0">
              <a:buNone/>
              <a:defRPr sz="1700" b="1"/>
            </a:lvl5pPr>
            <a:lvl6pPr marL="2364023" indent="0">
              <a:buNone/>
              <a:defRPr sz="1700" b="1"/>
            </a:lvl6pPr>
            <a:lvl7pPr marL="2836831" indent="0">
              <a:buNone/>
              <a:defRPr sz="1700" b="1"/>
            </a:lvl7pPr>
            <a:lvl8pPr marL="3309644" indent="0">
              <a:buNone/>
              <a:defRPr sz="1700" b="1"/>
            </a:lvl8pPr>
            <a:lvl9pPr marL="378243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4" y="1827149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68" y="230943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10" y="230995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68" y="1205636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822" indent="0">
              <a:buNone/>
              <a:defRPr sz="1300"/>
            </a:lvl2pPr>
            <a:lvl3pPr marL="945633" indent="0">
              <a:buNone/>
              <a:defRPr sz="1100"/>
            </a:lvl3pPr>
            <a:lvl4pPr marL="1418414" indent="0">
              <a:buNone/>
              <a:defRPr sz="1000"/>
            </a:lvl4pPr>
            <a:lvl5pPr marL="1891231" indent="0">
              <a:buNone/>
              <a:defRPr sz="1000"/>
            </a:lvl5pPr>
            <a:lvl6pPr marL="2364023" indent="0">
              <a:buNone/>
              <a:defRPr sz="1000"/>
            </a:lvl6pPr>
            <a:lvl7pPr marL="2836831" indent="0">
              <a:buNone/>
              <a:defRPr sz="1000"/>
            </a:lvl7pPr>
            <a:lvl8pPr marL="3309644" indent="0">
              <a:buNone/>
              <a:defRPr sz="1000"/>
            </a:lvl8pPr>
            <a:lvl9pPr marL="378243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3837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703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822" indent="0">
              <a:buNone/>
              <a:defRPr sz="2900"/>
            </a:lvl2pPr>
            <a:lvl3pPr marL="945633" indent="0">
              <a:buNone/>
              <a:defRPr sz="2500"/>
            </a:lvl3pPr>
            <a:lvl4pPr marL="1418414" indent="0">
              <a:buNone/>
              <a:defRPr sz="2100"/>
            </a:lvl4pPr>
            <a:lvl5pPr marL="1891231" indent="0">
              <a:buNone/>
              <a:defRPr sz="2100"/>
            </a:lvl5pPr>
            <a:lvl6pPr marL="2364023" indent="0">
              <a:buNone/>
              <a:defRPr sz="2100"/>
            </a:lvl6pPr>
            <a:lvl7pPr marL="2836831" indent="0">
              <a:buNone/>
              <a:defRPr sz="2100"/>
            </a:lvl7pPr>
            <a:lvl8pPr marL="3309644" indent="0">
              <a:buNone/>
              <a:defRPr sz="2100"/>
            </a:lvl8pPr>
            <a:lvl9pPr marL="378243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93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822" indent="0">
              <a:buNone/>
              <a:defRPr sz="1300"/>
            </a:lvl2pPr>
            <a:lvl3pPr marL="945633" indent="0">
              <a:buNone/>
              <a:defRPr sz="1100"/>
            </a:lvl3pPr>
            <a:lvl4pPr marL="1418414" indent="0">
              <a:buNone/>
              <a:defRPr sz="1000"/>
            </a:lvl4pPr>
            <a:lvl5pPr marL="1891231" indent="0">
              <a:buNone/>
              <a:defRPr sz="1000"/>
            </a:lvl5pPr>
            <a:lvl6pPr marL="2364023" indent="0">
              <a:buNone/>
              <a:defRPr sz="1000"/>
            </a:lvl6pPr>
            <a:lvl7pPr marL="2836831" indent="0">
              <a:buNone/>
              <a:defRPr sz="1000"/>
            </a:lvl7pPr>
            <a:lvl8pPr marL="3309644" indent="0">
              <a:buNone/>
              <a:defRPr sz="1000"/>
            </a:lvl8pPr>
            <a:lvl9pPr marL="378243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3" y="231823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93" y="231823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675D9D-79F3-4ADC-99FF-F1587DED6040}" type="datetimeFigureOut">
              <a:rPr lang="fr-FR" smtClean="0"/>
              <a:pPr/>
              <a:t>17/07/2025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A70AE-285B-42D7-9F66-CD02C69E84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amond/>
  </p:transition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2" y="231226"/>
            <a:ext cx="7776686" cy="960173"/>
          </a:xfrm>
          <a:prstGeom prst="rect">
            <a:avLst/>
          </a:prstGeom>
        </p:spPr>
        <p:txBody>
          <a:bodyPr vert="horz" lIns="93686" tIns="46828" rIns="93686" bIns="4682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2" y="1344942"/>
            <a:ext cx="7776686" cy="3802019"/>
          </a:xfrm>
          <a:prstGeom prst="rect">
            <a:avLst/>
          </a:prstGeom>
        </p:spPr>
        <p:txBody>
          <a:bodyPr vert="horz" lIns="93686" tIns="46828" rIns="93686" bIns="4682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429" y="5342631"/>
            <a:ext cx="2016178" cy="306722"/>
          </a:xfrm>
          <a:prstGeom prst="rect">
            <a:avLst/>
          </a:prstGeom>
        </p:spPr>
        <p:txBody>
          <a:bodyPr vert="horz" lIns="93686" tIns="46828" rIns="93686" bIns="46828" rtlCol="0" anchor="ctr"/>
          <a:lstStyle>
            <a:lvl1pPr algn="l" defTabSz="941099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736" y="5342631"/>
            <a:ext cx="2736242" cy="306722"/>
          </a:xfrm>
          <a:prstGeom prst="rect">
            <a:avLst/>
          </a:prstGeom>
        </p:spPr>
        <p:txBody>
          <a:bodyPr vert="horz" lIns="93686" tIns="46828" rIns="93686" bIns="46828" rtlCol="0" anchor="ctr"/>
          <a:lstStyle>
            <a:lvl1pPr algn="ctr" defTabSz="941099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885" y="5342631"/>
            <a:ext cx="2016178" cy="306722"/>
          </a:xfrm>
          <a:prstGeom prst="rect">
            <a:avLst/>
          </a:prstGeom>
        </p:spPr>
        <p:txBody>
          <a:bodyPr vert="horz" lIns="93686" tIns="46828" rIns="93686" bIns="46828" rtlCol="0" anchor="ctr"/>
          <a:lstStyle>
            <a:lvl1pPr algn="r" defTabSz="941099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diamond/>
  </p:transition>
  <p:txStyles>
    <p:titleStyle>
      <a:lvl1pPr algn="ctr" defTabSz="94109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918" indent="-352918" algn="l" defTabSz="94109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4628" indent="-294087" algn="l" defTabSz="94109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6377" indent="-235292" algn="l" defTabSz="94109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6907" indent="-235292" algn="l" defTabSz="94109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7456" indent="-235292" algn="l" defTabSz="94109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7976" indent="-235292" algn="l" defTabSz="94109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8542" indent="-235292" algn="l" defTabSz="94109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9076" indent="-235292" algn="l" defTabSz="94109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9634" indent="-235292" algn="l" defTabSz="94109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10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551" algn="l" defTabSz="9410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1099" algn="l" defTabSz="9410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1630" algn="l" defTabSz="9410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2185" algn="l" defTabSz="9410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2722" algn="l" defTabSz="9410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3268" algn="l" defTabSz="9410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3810" algn="l" defTabSz="9410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4351" algn="l" defTabSz="94109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8" y="232336"/>
            <a:ext cx="7776686" cy="960174"/>
          </a:xfrm>
          <a:prstGeom prst="rect">
            <a:avLst/>
          </a:prstGeom>
        </p:spPr>
        <p:txBody>
          <a:bodyPr vert="horz" lIns="94145" tIns="47049" rIns="94145" bIns="4704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8" y="1344922"/>
            <a:ext cx="7776686" cy="3802019"/>
          </a:xfrm>
          <a:prstGeom prst="rect">
            <a:avLst/>
          </a:prstGeom>
        </p:spPr>
        <p:txBody>
          <a:bodyPr vert="horz" lIns="94145" tIns="47049" rIns="94145" bIns="4704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550" y="5340804"/>
            <a:ext cx="2016178" cy="306722"/>
          </a:xfrm>
          <a:prstGeom prst="rect">
            <a:avLst/>
          </a:prstGeom>
        </p:spPr>
        <p:txBody>
          <a:bodyPr vert="horz" lIns="94145" tIns="47049" rIns="94145" bIns="47049" rtlCol="0" anchor="ctr"/>
          <a:lstStyle>
            <a:lvl1pPr algn="l" defTabSz="9456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17/07/2025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790" y="5340804"/>
            <a:ext cx="2736242" cy="306722"/>
          </a:xfrm>
          <a:prstGeom prst="rect">
            <a:avLst/>
          </a:prstGeom>
        </p:spPr>
        <p:txBody>
          <a:bodyPr vert="horz" lIns="94145" tIns="47049" rIns="94145" bIns="47049" rtlCol="0" anchor="ctr"/>
          <a:lstStyle>
            <a:lvl1pPr algn="ctr" defTabSz="9456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936" y="5340804"/>
            <a:ext cx="2016178" cy="306722"/>
          </a:xfrm>
          <a:prstGeom prst="rect">
            <a:avLst/>
          </a:prstGeom>
        </p:spPr>
        <p:txBody>
          <a:bodyPr vert="horz" lIns="94145" tIns="47049" rIns="94145" bIns="47049" rtlCol="0" anchor="ctr"/>
          <a:lstStyle>
            <a:lvl1pPr algn="r" defTabSz="94563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diamond/>
  </p:transition>
  <p:txStyles>
    <p:titleStyle>
      <a:lvl1pPr algn="ctr" defTabSz="94563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623" indent="-354623" algn="l" defTabSz="94563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90" indent="-295501" algn="l" defTabSz="94563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202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815" indent="-236431" algn="l" defTabSz="94563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638" indent="-236431" algn="l" defTabSz="94563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42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3242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604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860" indent="-236431" algn="l" defTabSz="94563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822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633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414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231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4023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831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644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436" algn="l" defTabSz="94563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7.gif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>
            <a:spLocks noChangeAspect="1"/>
          </p:cNvSpPr>
          <p:nvPr/>
        </p:nvSpPr>
        <p:spPr>
          <a:xfrm rot="21600000">
            <a:off x="5238888" y="460917"/>
            <a:ext cx="3401875" cy="2488343"/>
          </a:xfrm>
          <a:prstGeom prst="rect">
            <a:avLst/>
          </a:prstGeom>
          <a:noFill/>
        </p:spPr>
        <p:txBody>
          <a:bodyPr wrap="none" lIns="93673" tIns="46823" rIns="93673" bIns="46823" rtlCol="0">
            <a:prstTxWarp prst="textArchUpPour">
              <a:avLst/>
            </a:prstTxWarp>
            <a:spAutoFit/>
          </a:bodyPr>
          <a:lstStyle/>
          <a:p>
            <a:pPr defTabSz="941086"/>
            <a:r>
              <a:rPr lang="fr-FR" b="1" dirty="0">
                <a:ln w="50800"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Villes  et  villages</a:t>
            </a:r>
          </a:p>
        </p:txBody>
      </p:sp>
      <p:sp>
        <p:nvSpPr>
          <p:cNvPr id="3" name="ZoneTexte 2"/>
          <p:cNvSpPr txBox="1"/>
          <p:nvPr/>
        </p:nvSpPr>
        <p:spPr>
          <a:xfrm rot="-60000">
            <a:off x="3455737" y="5251141"/>
            <a:ext cx="5181676" cy="479281"/>
          </a:xfrm>
          <a:prstGeom prst="rect">
            <a:avLst/>
          </a:prstGeom>
          <a:noFill/>
        </p:spPr>
        <p:txBody>
          <a:bodyPr wrap="square" lIns="93673" tIns="46823" rIns="93673" bIns="46823" rtlCol="0">
            <a:spAutoFit/>
          </a:bodyPr>
          <a:lstStyle/>
          <a:p>
            <a:pPr defTabSz="941086"/>
            <a:r>
              <a:rPr lang="fr-FR" sz="2500" b="1" dirty="0">
                <a:ln w="0">
                  <a:noFill/>
                </a:ln>
                <a:solidFill>
                  <a:srgbClr val="FFFF00"/>
                </a:solidFill>
                <a:latin typeface="Chiller" pitchFamily="82" charset="0"/>
              </a:rPr>
              <a:t> </a:t>
            </a:r>
            <a:r>
              <a:rPr lang="fr-FR" sz="2500" b="1" dirty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L’œil  de  chaque  </a:t>
            </a:r>
            <a:r>
              <a:rPr lang="fr-FR" sz="2500" b="1" dirty="0" smtClean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photographe mérite  </a:t>
            </a:r>
            <a:r>
              <a:rPr lang="fr-FR" sz="2500" b="1" dirty="0">
                <a:ln w="0">
                  <a:noFill/>
                </a:ln>
                <a:solidFill>
                  <a:schemeClr val="bg1"/>
                </a:solidFill>
                <a:latin typeface="Chiller" pitchFamily="82" charset="0"/>
              </a:rPr>
              <a:t>son  détour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0" y="5400799"/>
            <a:ext cx="2916665" cy="263838"/>
          </a:xfrm>
          <a:prstGeom prst="rect">
            <a:avLst/>
          </a:prstGeom>
          <a:noFill/>
        </p:spPr>
        <p:txBody>
          <a:bodyPr wrap="square" lIns="93673" tIns="46823" rIns="93673" bIns="46823" rtlCol="0">
            <a:spAutoFit/>
          </a:bodyPr>
          <a:lstStyle/>
          <a:p>
            <a:pPr algn="ctr" defTabSz="941086"/>
            <a:r>
              <a:rPr lang="fr-FR" sz="11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</a:t>
            </a:r>
            <a:r>
              <a:rPr lang="fr-FR" sz="11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 anciennes  </a:t>
            </a:r>
            <a:r>
              <a:rPr lang="fr-FR" sz="1100" b="1" dirty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237678" y="400427"/>
            <a:ext cx="4636799" cy="3064604"/>
          </a:xfrm>
          <a:prstGeom prst="rect">
            <a:avLst/>
          </a:prstGeom>
          <a:noFill/>
        </p:spPr>
        <p:txBody>
          <a:bodyPr wrap="square" lIns="93673" tIns="46823" rIns="93673" bIns="46823" rtlCol="0">
            <a:spAutoFit/>
          </a:bodyPr>
          <a:lstStyle/>
          <a:p>
            <a:pPr algn="ctr" defTabSz="941086"/>
            <a:r>
              <a:rPr lang="fr-FR" sz="2500" dirty="0">
                <a:ln>
                  <a:solidFill>
                    <a:srgbClr val="C0504D">
                      <a:lumMod val="60000"/>
                      <a:lumOff val="40000"/>
                    </a:srgbClr>
                  </a:solidFill>
                </a:ln>
                <a:solidFill>
                  <a:prstClr val="black"/>
                </a:solidFill>
                <a:latin typeface="Arial Black" pitchFamily="34" charset="0"/>
              </a:rPr>
              <a:t> </a:t>
            </a:r>
            <a:endParaRPr lang="fr-FR" sz="5600" b="1" dirty="0">
              <a:ln w="31750">
                <a:solidFill>
                  <a:prstClr val="black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  <a:p>
            <a:pPr algn="ctr" defTabSz="941086"/>
            <a:r>
              <a:rPr lang="fr-FR" sz="5600" b="1" dirty="0" smtClean="0">
                <a:ln w="317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À </a:t>
            </a:r>
            <a:r>
              <a:rPr lang="fr-FR" sz="5600" b="1" dirty="0">
                <a:ln w="317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travers des photos anciennes</a:t>
            </a:r>
            <a:endParaRPr lang="fr-FR" sz="2900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11" name="Image 10" descr="Logo-alsace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180000">
            <a:off x="3528454" y="4468139"/>
            <a:ext cx="450001" cy="360001"/>
          </a:xfrm>
          <a:prstGeom prst="rect">
            <a:avLst/>
          </a:prstGeom>
        </p:spPr>
      </p:pic>
      <p:pic>
        <p:nvPicPr>
          <p:cNvPr id="18" name="Image 17" descr="alsace-blaso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056818" y="1660310"/>
            <a:ext cx="719458" cy="936001"/>
          </a:xfrm>
          <a:prstGeom prst="rect">
            <a:avLst/>
          </a:prstGeom>
        </p:spPr>
      </p:pic>
      <p:sp>
        <p:nvSpPr>
          <p:cNvPr id="19" name="ZoneTexte 18"/>
          <p:cNvSpPr txBox="1"/>
          <p:nvPr/>
        </p:nvSpPr>
        <p:spPr>
          <a:xfrm>
            <a:off x="5220000" y="2574000"/>
            <a:ext cx="2718629" cy="837152"/>
          </a:xfrm>
          <a:prstGeom prst="rect">
            <a:avLst/>
          </a:prstGeom>
          <a:noFill/>
        </p:spPr>
        <p:txBody>
          <a:bodyPr wrap="none" lIns="82296" tIns="41148" rIns="82296" bIns="41148" rtlCol="0">
            <a:spAutoFit/>
          </a:bodyPr>
          <a:lstStyle/>
          <a:p>
            <a:r>
              <a:rPr lang="fr-FR" sz="4900" dirty="0">
                <a:ln w="38100">
                  <a:solidFill>
                    <a:schemeClr val="tx1"/>
                  </a:solidFill>
                </a:ln>
                <a:solidFill>
                  <a:srgbClr val="FFC000"/>
                </a:solidFill>
                <a:latin typeface="Permanent Marker" pitchFamily="2" charset="0"/>
                <a:ea typeface="Permanent Marker" pitchFamily="2" charset="0"/>
              </a:rPr>
              <a:t>D’Alsace</a:t>
            </a:r>
          </a:p>
        </p:txBody>
      </p:sp>
      <p:pic>
        <p:nvPicPr>
          <p:cNvPr id="10" name="Image 9" descr="239762-manuel-m-masculine-spain-first-name-messages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84477" y="3456000"/>
            <a:ext cx="1440000" cy="346900"/>
          </a:xfrm>
          <a:prstGeom prst="rect">
            <a:avLst/>
          </a:prstGeom>
        </p:spPr>
      </p:pic>
      <p:sp>
        <p:nvSpPr>
          <p:cNvPr id="13" name="ZoneTexte 12"/>
          <p:cNvSpPr txBox="1">
            <a:spLocks noChangeAspect="1"/>
          </p:cNvSpPr>
          <p:nvPr/>
        </p:nvSpPr>
        <p:spPr>
          <a:xfrm>
            <a:off x="4392000" y="3888000"/>
            <a:ext cx="2882520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2800" b="1" cap="all" dirty="0" smtClean="0">
                <a:ln w="25400">
                  <a:solidFill>
                    <a:schemeClr val="tx1"/>
                  </a:solidFill>
                </a:ln>
                <a:solidFill>
                  <a:srgbClr val="FB11E5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iny" pitchFamily="2" charset="0"/>
              </a:rPr>
              <a:t>À votre</a:t>
            </a:r>
          </a:p>
          <a:p>
            <a:pPr algn="ctr"/>
            <a:r>
              <a:rPr lang="fr-FR" sz="2800" b="1" cap="all" dirty="0" smtClean="0">
                <a:ln w="25400">
                  <a:solidFill>
                    <a:schemeClr val="tx1"/>
                  </a:solidFill>
                </a:ln>
                <a:solidFill>
                  <a:srgbClr val="FB11E5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Coiny" pitchFamily="2" charset="0"/>
              </a:rPr>
              <a:t>convenance</a:t>
            </a:r>
            <a:endParaRPr lang="fr-FR" sz="2800" b="1" cap="all" dirty="0">
              <a:ln w="25400">
                <a:solidFill>
                  <a:schemeClr val="tx1"/>
                </a:solidFill>
              </a:ln>
              <a:solidFill>
                <a:srgbClr val="FB11E5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Coiny" pitchFamily="2" charset="0"/>
            </a:endParaRPr>
          </a:p>
        </p:txBody>
      </p:sp>
      <p:pic>
        <p:nvPicPr>
          <p:cNvPr id="15" name="Alsace4.wav">
            <a:hlinkClick r:id="" action="ppaction://media"/>
          </p:cNvPr>
          <p:cNvPicPr>
            <a:picLocks noRot="1" noChangeAspect="1"/>
          </p:cNvPicPr>
          <p:nvPr>
            <a:wavAudioFile r:embed="rId1" name="Alsace4.wav"/>
          </p:nvPr>
        </p:nvPicPr>
        <p:blipFill>
          <a:blip r:embed="rId8" cstate="print"/>
          <a:stretch>
            <a:fillRect/>
          </a:stretch>
        </p:blipFill>
        <p:spPr>
          <a:xfrm>
            <a:off x="4608413" y="576263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2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1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6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1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100"/>
                            </p:stCondLst>
                            <p:childTnLst>
                              <p:par>
                                <p:cTn id="48" presetID="53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12" grpId="0"/>
      <p:bldP spid="3" grpId="0"/>
      <p:bldP spid="5" grpId="0"/>
      <p:bldP spid="19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08213" y="216223"/>
            <a:ext cx="14934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Dubai Light" pitchFamily="34" charset="-78"/>
                <a:cs typeface="Dubai Light" pitchFamily="34" charset="-78"/>
              </a:rPr>
              <a:t>Rocher du </a:t>
            </a:r>
            <a:r>
              <a:rPr lang="fr-FR" dirty="0" err="1" smtClean="0">
                <a:latin typeface="Dubai Light" pitchFamily="34" charset="-78"/>
                <a:cs typeface="Dubai Light" pitchFamily="34" charset="-78"/>
              </a:rPr>
              <a:t>Dabo</a:t>
            </a:r>
            <a:endParaRPr lang="fr-FR" dirty="0">
              <a:latin typeface="Dubai Light" pitchFamily="34" charset="-78"/>
              <a:cs typeface="Dubai Light" pitchFamily="34" charset="-78"/>
            </a:endParaRPr>
          </a:p>
        </p:txBody>
      </p:sp>
      <p:cxnSp>
        <p:nvCxnSpPr>
          <p:cNvPr id="4" name="Connecteur droit avec flèche 3"/>
          <p:cNvCxnSpPr>
            <a:stCxn id="2" idx="2"/>
          </p:cNvCxnSpPr>
          <p:nvPr/>
        </p:nvCxnSpPr>
        <p:spPr>
          <a:xfrm flipH="1">
            <a:off x="3168255" y="554777"/>
            <a:ext cx="386669" cy="13896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11000" r="-4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952229" y="432247"/>
            <a:ext cx="25413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Dubai Light" pitchFamily="34" charset="-78"/>
                <a:cs typeface="Dubai Light" pitchFamily="34" charset="-78"/>
              </a:rPr>
              <a:t>Strasbourg Ancienne douane</a:t>
            </a:r>
            <a:endParaRPr lang="fr-FR" dirty="0">
              <a:latin typeface="Dubai Light" pitchFamily="34" charset="-78"/>
              <a:cs typeface="Dubai Light" pitchFamily="34" charset="-78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7933" y="144215"/>
            <a:ext cx="25413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Dubai Light" pitchFamily="34" charset="-78"/>
                <a:cs typeface="Dubai Light" pitchFamily="34" charset="-78"/>
              </a:rPr>
              <a:t>Strasbourg Ancienne douane</a:t>
            </a:r>
            <a:endParaRPr lang="fr-FR" dirty="0">
              <a:latin typeface="Dubai Light" pitchFamily="34" charset="-78"/>
              <a:cs typeface="Dubai Light" pitchFamily="34" charset="-78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8059690_254343887762438_7971275465970283437_n - 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23261" cy="5761038"/>
          </a:xfrm>
          <a:prstGeom prst="rect">
            <a:avLst/>
          </a:prstGeom>
        </p:spPr>
      </p:pic>
      <p:pic>
        <p:nvPicPr>
          <p:cNvPr id="3" name="Image 2" descr="438169571_254344634429030_8757144611780885817_n - 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49990" y="0"/>
            <a:ext cx="4290773" cy="5761038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158480_265408263322667_2308726407700889691_n - 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40854" cy="5761038"/>
          </a:xfrm>
          <a:prstGeom prst="rect">
            <a:avLst/>
          </a:prstGeom>
        </p:spPr>
      </p:pic>
      <p:pic>
        <p:nvPicPr>
          <p:cNvPr id="3" name="Image 2" descr="441163240_265408149989345_666926286227325692_n - 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4397" y="0"/>
            <a:ext cx="4365787" cy="5761038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r="-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256485" y="216223"/>
            <a:ext cx="28053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822952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1476" algn="l" defTabSz="822952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52" algn="l" defTabSz="822952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27" algn="l" defTabSz="822952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5904" algn="l" defTabSz="822952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57379" algn="l" defTabSz="822952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56" algn="l" defTabSz="822952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880331" algn="l" defTabSz="822952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291807" algn="l" defTabSz="822952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>
                <a:latin typeface="Dubai Light" pitchFamily="34" charset="-78"/>
                <a:cs typeface="Dubai Light" pitchFamily="34" charset="-78"/>
              </a:rPr>
              <a:t>Strasbourg Ancienne synagogue</a:t>
            </a:r>
            <a:endParaRPr lang="fr-FR" dirty="0">
              <a:latin typeface="Dubai Light" pitchFamily="34" charset="-78"/>
              <a:cs typeface="Dubai Light" pitchFamily="34" charset="-78"/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>
            <a:off x="6624637" y="576263"/>
            <a:ext cx="576064" cy="19442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7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7531331_279300601933433_70410442841853822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74976" y="0"/>
            <a:ext cx="4365787" cy="5761038"/>
          </a:xfrm>
          <a:prstGeom prst="rect">
            <a:avLst/>
          </a:prstGeom>
        </p:spPr>
      </p:pic>
      <p:pic>
        <p:nvPicPr>
          <p:cNvPr id="2" name="Image 1" descr="444215843_271166922746801_4251561830618700758_n - Copi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95792" cy="5761038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751881_122146394846229305_6873151487353419089_n - 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8540" y="0"/>
            <a:ext cx="6563683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92189" y="144215"/>
            <a:ext cx="22273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Dubai Light" pitchFamily="34" charset="-78"/>
                <a:cs typeface="Dubai Light" pitchFamily="34" charset="-78"/>
              </a:rPr>
              <a:t>Siège  Bugatti  </a:t>
            </a:r>
            <a:r>
              <a:rPr lang="fr-FR" dirty="0" smtClean="0">
                <a:latin typeface="Dubai Light" pitchFamily="34" charset="-78"/>
                <a:cs typeface="Dubai Light" pitchFamily="34" charset="-78"/>
              </a:rPr>
              <a:t>Molsheim</a:t>
            </a:r>
            <a:endParaRPr lang="fr-FR" dirty="0">
              <a:latin typeface="Dubai Light" pitchFamily="34" charset="-78"/>
              <a:cs typeface="Dubai Light" pitchFamily="34" charset="-78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058374_282192178310942_45965508744143212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728172" cy="5761038"/>
          </a:xfrm>
          <a:prstGeom prst="rect">
            <a:avLst/>
          </a:prstGeom>
        </p:spPr>
      </p:pic>
      <p:pic>
        <p:nvPicPr>
          <p:cNvPr id="3" name="Image 2" descr="448205933_281649591698534_83384571090505826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77567" y="0"/>
            <a:ext cx="3863196" cy="5761038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62605462_122185255562229305_657753982456131371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4418296" cy="5761038"/>
          </a:xfrm>
          <a:prstGeom prst="rect">
            <a:avLst/>
          </a:prstGeom>
        </p:spPr>
      </p:pic>
      <p:pic>
        <p:nvPicPr>
          <p:cNvPr id="2" name="Image 1" descr="448245256_281062238423936_357176598872498086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05776" cy="5761038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277121_122151179594229305_11150539165998759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728172" cy="5761038"/>
          </a:xfrm>
          <a:prstGeom prst="rect">
            <a:avLst/>
          </a:prstGeom>
        </p:spPr>
      </p:pic>
      <p:pic>
        <p:nvPicPr>
          <p:cNvPr id="3" name="Image 2" descr="448510373_122151179750229305_22310507018167907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4933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445117_291705614026265_5026193227959354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7337" y="0"/>
            <a:ext cx="6046089" cy="5761038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942465_297217240141769_38554700341295585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9980" y="0"/>
            <a:ext cx="7321319" cy="5761038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39372_10227639880435562_81659988913633187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96068" y="0"/>
            <a:ext cx="6248626" cy="5761038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t="-1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7414946_278656095331217_3502345910307151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8464" y="0"/>
            <a:ext cx="7403834" cy="5761038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t="-2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t="-1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t="-1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87933" y="0"/>
            <a:ext cx="12609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>
                <a:latin typeface="Dubai Light" pitchFamily="34" charset="-78"/>
                <a:cs typeface="Dubai Light" pitchFamily="34" charset="-78"/>
              </a:rPr>
              <a:t>Romanswiller</a:t>
            </a:r>
            <a:endParaRPr lang="fr-FR" dirty="0">
              <a:latin typeface="Dubai Light" pitchFamily="34" charset="-78"/>
              <a:cs typeface="Dubai Light" pitchFamily="34" charset="-78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7933" y="144215"/>
            <a:ext cx="27925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Dubai Light" pitchFamily="34" charset="-78"/>
                <a:cs typeface="Dubai Light" pitchFamily="34" charset="-78"/>
              </a:rPr>
              <a:t>Strasbourg Immeuble de l'ESCA</a:t>
            </a:r>
            <a:endParaRPr lang="fr-FR" dirty="0">
              <a:latin typeface="Dubai Light" pitchFamily="34" charset="-78"/>
              <a:cs typeface="Dubai Light" pitchFamily="34" charset="-78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960341" y="144215"/>
            <a:ext cx="15533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Dubai Light" pitchFamily="34" charset="-78"/>
                <a:cs typeface="Dubai Light" pitchFamily="34" charset="-78"/>
              </a:rPr>
              <a:t>Église Saint-Paul</a:t>
            </a: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60341" y="216223"/>
            <a:ext cx="26401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Dubai Light" pitchFamily="34" charset="-78"/>
                <a:cs typeface="Dubai Light" pitchFamily="34" charset="-78"/>
              </a:rPr>
              <a:t>Strasbourg Pont des corbeaux</a:t>
            </a:r>
            <a:endParaRPr lang="fr-FR" dirty="0">
              <a:latin typeface="Dubai Light" pitchFamily="34" charset="-78"/>
              <a:cs typeface="Dubai Light" pitchFamily="34" charset="-78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5472000" y="-72000"/>
            <a:ext cx="3404977" cy="1812929"/>
          </a:xfrm>
          <a:prstGeom prst="rect">
            <a:avLst/>
          </a:prstGeom>
          <a:noFill/>
        </p:spPr>
        <p:txBody>
          <a:bodyPr wrap="square" lIns="103786" tIns="51878" rIns="103786" bIns="51878" rtlCol="0">
            <a:spAutoFit/>
          </a:bodyPr>
          <a:lstStyle/>
          <a:p>
            <a:pPr algn="ctr" defTabSz="940288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traditionnelle alsacienne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2376464"/>
            <a:ext cx="1926416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808213" y="5086064"/>
            <a:ext cx="1801510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003" y="2882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150467" y="3411623"/>
            <a:ext cx="2331820" cy="1346013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28293" y="2448471"/>
            <a:ext cx="757842" cy="673006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36007" y="3240000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6" tIns="51878" rIns="103786" bIns="51878" rtlCol="0" anchor="ctr"/>
          <a:lstStyle/>
          <a:p>
            <a:pPr algn="ctr" defTabSz="94028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2532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215926" y="5040762"/>
            <a:ext cx="979040" cy="304824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1300" b="1" dirty="0" smtClean="0">
                <a:solidFill>
                  <a:srgbClr val="FF0000"/>
                </a:solidFill>
              </a:rPr>
              <a:t>17.07.2025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8" name="Image 17" descr="da815e642c6645c3f270c830e783a75d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76565" y="2376463"/>
            <a:ext cx="2491740" cy="2171700"/>
          </a:xfrm>
          <a:prstGeom prst="rect">
            <a:avLst/>
          </a:prstGeom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1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62</Words>
  <Application>Microsoft Office PowerPoint</Application>
  <PresentationFormat>Personnalisé</PresentationFormat>
  <Paragraphs>23</Paragraphs>
  <Slides>63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63</vt:i4>
      </vt:variant>
    </vt:vector>
  </HeadingPairs>
  <TitlesOfParts>
    <vt:vector size="66" baseType="lpstr">
      <vt:lpstr>Thème Office</vt:lpstr>
      <vt:lpstr>25_Thème Office</vt:lpstr>
      <vt:lpstr>54_Thème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23</cp:revision>
  <dcterms:created xsi:type="dcterms:W3CDTF">2025-07-17T08:56:54Z</dcterms:created>
  <dcterms:modified xsi:type="dcterms:W3CDTF">2025-07-17T20:57:59Z</dcterms:modified>
</cp:coreProperties>
</file>