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82" r:id="rId27"/>
    <p:sldId id="284" r:id="rId28"/>
    <p:sldId id="285" r:id="rId29"/>
    <p:sldId id="286" r:id="rId30"/>
    <p:sldId id="288" r:id="rId31"/>
    <p:sldId id="289" r:id="rId32"/>
    <p:sldId id="290" r:id="rId33"/>
    <p:sldId id="291" r:id="rId34"/>
    <p:sldId id="292" r:id="rId35"/>
    <p:sldId id="294" r:id="rId36"/>
    <p:sldId id="295" r:id="rId37"/>
    <p:sldId id="298" r:id="rId38"/>
    <p:sldId id="299" r:id="rId39"/>
    <p:sldId id="301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2" r:id="rId50"/>
    <p:sldId id="313" r:id="rId51"/>
    <p:sldId id="314" r:id="rId52"/>
    <p:sldId id="315" r:id="rId53"/>
    <p:sldId id="316" r:id="rId54"/>
    <p:sldId id="318" r:id="rId55"/>
    <p:sldId id="319" r:id="rId56"/>
    <p:sldId id="320" r:id="rId57"/>
    <p:sldId id="321" r:id="rId58"/>
    <p:sldId id="317" r:id="rId59"/>
    <p:sldId id="322" r:id="rId60"/>
    <p:sldId id="323" r:id="rId61"/>
    <p:sldId id="324" r:id="rId62"/>
    <p:sldId id="257" r:id="rId6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lzpYz9XvLtwm6+wTd5kPw==" hashData="ERwYyp7ARiFc1q90RgfwI9lkUr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89972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477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4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688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5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0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5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4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80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0" y="1344573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736" y="1344573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14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6" y="1289576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6" y="182714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543" y="22973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3000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543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285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570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07" indent="0">
              <a:buNone/>
              <a:defRPr sz="2900"/>
            </a:lvl2pPr>
            <a:lvl3pPr marL="947014" indent="0">
              <a:buNone/>
              <a:defRPr sz="2500"/>
            </a:lvl3pPr>
            <a:lvl4pPr marL="1420513" indent="0">
              <a:buNone/>
              <a:defRPr sz="2100"/>
            </a:lvl4pPr>
            <a:lvl5pPr marL="1894015" indent="0">
              <a:buNone/>
              <a:defRPr sz="2100"/>
            </a:lvl5pPr>
            <a:lvl6pPr marL="2367522" indent="0">
              <a:buNone/>
              <a:defRPr sz="2100"/>
            </a:lvl6pPr>
            <a:lvl7pPr marL="2841030" indent="0">
              <a:buNone/>
              <a:defRPr sz="2100"/>
            </a:lvl7pPr>
            <a:lvl8pPr marL="3314534" indent="0">
              <a:buNone/>
              <a:defRPr sz="2100"/>
            </a:lvl8pPr>
            <a:lvl9pPr marL="378803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37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4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0452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49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290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59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8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59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8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324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507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39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A62B9-4D85-49F2-8A1A-54E3A13D61A1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40DEF-A9EA-4FBE-AFC7-861DEA3D87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2" y="231073"/>
            <a:ext cx="7776686" cy="960174"/>
          </a:xfrm>
          <a:prstGeom prst="rect">
            <a:avLst/>
          </a:prstGeom>
        </p:spPr>
        <p:txBody>
          <a:bodyPr vert="horz" lIns="94704" tIns="47327" rIns="94704" bIns="473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2" y="1344573"/>
            <a:ext cx="7776686" cy="3802019"/>
          </a:xfrm>
          <a:prstGeom prst="rect">
            <a:avLst/>
          </a:prstGeom>
        </p:spPr>
        <p:txBody>
          <a:bodyPr vert="horz" lIns="94704" tIns="47327" rIns="94704" bIns="473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5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l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7"/>
            <a:ext cx="2736242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ct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969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70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28" indent="-355128" algn="l" defTabSz="947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33" indent="-295934" algn="l" defTabSz="9470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67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62" indent="-236764" algn="l" defTabSz="9470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785" indent="-236764" algn="l" defTabSz="9470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7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7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2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79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07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1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513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401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522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3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3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803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197"/>
            <a:ext cx="7776686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0"/>
            <a:ext cx="7776686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6.jpeg"/><Relationship Id="rId5" Type="http://schemas.openxmlformats.org/officeDocument/2006/relationships/image" Target="../media/image75.gif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rc En Ciel PNG pour téléchargement gratui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820000">
            <a:off x="1224000" y="252000"/>
            <a:ext cx="5053013" cy="1925638"/>
          </a:xfrm>
          <a:prstGeom prst="rect">
            <a:avLst/>
          </a:prstGeom>
          <a:noFill/>
        </p:spPr>
      </p:pic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240000">
            <a:off x="4369988" y="4377023"/>
            <a:ext cx="1667138" cy="1480510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1080000">
            <a:off x="4356000" y="1188000"/>
            <a:ext cx="3420000" cy="2662202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ArchUpPour">
              <a:avLst/>
            </a:prstTxWarp>
            <a:spAutoFit/>
          </a:bodyPr>
          <a:lstStyle/>
          <a:p>
            <a:pPr defTabSz="947004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-360000" y="936000"/>
            <a:ext cx="3424060" cy="1926827"/>
          </a:xfrm>
          <a:prstGeom prst="rect">
            <a:avLst/>
          </a:prstGeom>
          <a:noFill/>
        </p:spPr>
        <p:txBody>
          <a:bodyPr wrap="none" lIns="79397" tIns="39696" rIns="79397" bIns="39696" rtlCol="0">
            <a:spAutoFit/>
          </a:bodyPr>
          <a:lstStyle/>
          <a:p>
            <a:pPr algn="ctr" defTabSz="947004"/>
            <a:r>
              <a:rPr lang="fr-FR" sz="6000" dirty="0" smtClean="0">
                <a:ln w="254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Broadway" pitchFamily="82" charset="0"/>
              </a:rPr>
              <a:t>arcs</a:t>
            </a:r>
            <a:endParaRPr lang="fr-FR" sz="6000" dirty="0" smtClean="0">
              <a:ln w="254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path path="shape">
                  <a:fillToRect l="50000" t="50000" r="50000" b="50000"/>
                </a:path>
                <a:tileRect/>
              </a:gradFill>
              <a:latin typeface="Broadway" pitchFamily="82" charset="0"/>
            </a:endParaRPr>
          </a:p>
          <a:p>
            <a:pPr algn="ctr" defTabSz="947004"/>
            <a:r>
              <a:rPr lang="fr-FR" sz="6000" dirty="0" smtClean="0">
                <a:ln w="254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Broadway" pitchFamily="82" charset="0"/>
              </a:rPr>
              <a:t>  </a:t>
            </a:r>
            <a:r>
              <a:rPr lang="fr-FR" sz="6000" dirty="0">
                <a:ln w="254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Broadway" pitchFamily="82" charset="0"/>
              </a:rPr>
              <a:t>en  ciel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192589" y="4320679"/>
            <a:ext cx="2182831" cy="1311274"/>
          </a:xfrm>
          <a:prstGeom prst="rect">
            <a:avLst/>
          </a:prstGeom>
          <a:noFill/>
        </p:spPr>
        <p:txBody>
          <a:bodyPr wrap="square" lIns="79397" tIns="39696" rIns="79397" bIns="39696" rtlCol="0">
            <a:spAutoFit/>
          </a:bodyPr>
          <a:lstStyle/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-60618" y="3708000"/>
            <a:ext cx="2910777" cy="1399713"/>
          </a:xfrm>
          <a:prstGeom prst="rect">
            <a:avLst/>
          </a:prstGeom>
        </p:spPr>
        <p:txBody>
          <a:bodyPr wrap="square" lIns="106010" tIns="53008" rIns="106010" bIns="53008">
            <a:spAutoFit/>
          </a:bodyPr>
          <a:lstStyle/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sp>
        <p:nvSpPr>
          <p:cNvPr id="8" name="Rectangle 7"/>
          <p:cNvSpPr/>
          <p:nvPr/>
        </p:nvSpPr>
        <p:spPr>
          <a:xfrm>
            <a:off x="36000" y="-108000"/>
            <a:ext cx="628229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 w="3175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2700000" scaled="1"/>
                  <a:tileRect/>
                </a:gra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Peintre </a:t>
            </a:r>
            <a:r>
              <a:rPr lang="fr-FR" sz="8000" b="1" dirty="0" smtClean="0">
                <a:ln w="3175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2700000" scaled="1"/>
                  <a:tileRect/>
                </a:gra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du ciel</a:t>
            </a:r>
            <a:endParaRPr lang="fr-FR" sz="8000" b="1" dirty="0">
              <a:ln w="31750" cmpd="sng">
                <a:solidFill>
                  <a:schemeClr val="tx1">
                    <a:alpha val="55000"/>
                  </a:schemeClr>
                </a:solidFill>
                <a:prstDash val="solid"/>
              </a:ln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2700000" scaled="1"/>
                <a:tileRect/>
              </a:gra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0000" y="3204000"/>
            <a:ext cx="1063112" cy="9079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300" dirty="0" smtClean="0">
                <a:ln w="254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95</a:t>
            </a:r>
            <a:endParaRPr lang="fr-FR" dirty="0"/>
          </a:p>
        </p:txBody>
      </p:sp>
      <p:pic>
        <p:nvPicPr>
          <p:cNvPr id="10" name="Lynda Lemay Larc-en-ciel.wav">
            <a:hlinkClick r:id="" action="ppaction://media"/>
          </p:cNvPr>
          <p:cNvPicPr>
            <a:picLocks noRot="1" noChangeAspect="1"/>
          </p:cNvPicPr>
          <p:nvPr>
            <a:wavAudioFile r:embed="rId1" name="Lynda Lemay Larc-en-ciel.wav"/>
          </p:nvPr>
        </p:nvPicPr>
        <p:blipFill>
          <a:blip r:embed="rId6" cstate="print"/>
          <a:stretch>
            <a:fillRect/>
          </a:stretch>
        </p:blipFill>
        <p:spPr>
          <a:xfrm>
            <a:off x="4248373" y="23764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9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9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9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9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279042_10227986594036370_2903170662006371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8556" y="0"/>
            <a:ext cx="638365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80647402_2038579533156059_4482520201655956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ln w="73025">
            <a:noFill/>
          </a:ln>
        </p:spPr>
      </p:pic>
      <p:pic>
        <p:nvPicPr>
          <p:cNvPr id="4" name="Image 3" descr="382039575_2051919188520944_31617472580303331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34987" y="0"/>
            <a:ext cx="4305776" cy="5761038"/>
          </a:xfrm>
          <a:prstGeom prst="rect">
            <a:avLst/>
          </a:prstGeom>
          <a:ln>
            <a:noFill/>
          </a:ln>
        </p:spPr>
      </p:pic>
      <p:cxnSp>
        <p:nvCxnSpPr>
          <p:cNvPr id="6" name="Connecteur droit 5"/>
          <p:cNvCxnSpPr/>
          <p:nvPr/>
        </p:nvCxnSpPr>
        <p:spPr>
          <a:xfrm flipV="1">
            <a:off x="432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2136492_322024317025980_8489946220571461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9586925_348947124333699_4657796046869932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137718_4439642169594703_6339683087835389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490428_10227927192018046_446066798163763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621568_10211517939979778_151505509657272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399"/>
            <a:ext cx="7802880" cy="57302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71901_18309217576193289_1979947707537695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35835" cy="5761038"/>
          </a:xfrm>
          <a:prstGeom prst="rect">
            <a:avLst/>
          </a:prstGeom>
        </p:spPr>
      </p:pic>
      <p:pic>
        <p:nvPicPr>
          <p:cNvPr id="3" name="Image 2" descr="431562563_957063739752667_59195330168308549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V="1">
            <a:off x="432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939773_122127021098222065_2843971974204763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3548" y="0"/>
            <a:ext cx="647366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09809_1737987416690996_4699190427775258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47263_1579585162830644_2681138690570743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4000" y="0"/>
            <a:ext cx="4320779" cy="5761038"/>
          </a:xfrm>
          <a:prstGeom prst="rect">
            <a:avLst/>
          </a:prstGeom>
        </p:spPr>
      </p:pic>
      <p:pic>
        <p:nvPicPr>
          <p:cNvPr id="3" name="Image 2" descr="400143877_1108053987270070_25591008231241356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0"/>
            <a:ext cx="429827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V="1">
            <a:off x="432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31699_10223509437147470_76859928255606497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9181" y="1007269"/>
            <a:ext cx="6502400" cy="3746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649281_724951403043513_8720562640564946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82074_1583698109086016_6314576226698759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34862579_1579585329497294_21142498932982350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V="1">
            <a:off x="432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29304_1583698202419340_4695582750314612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34832093_1579585266163967_80070367709758307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flipV="1">
            <a:off x="432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63704_1586982365424257_8332855328796408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70497_1197300671678734_7523218600703713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35111674_1197300095012125_84488756466987983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V="1">
            <a:off x="432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118410_1197300255012109_4489766246656163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399921190_1817468245337801_39131877063504724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V="1">
            <a:off x="432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183998_732531282285525_7914341991851469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926009_7406508619386901_7957072018074101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4320779" cy="5761038"/>
          </a:xfrm>
          <a:prstGeom prst="rect">
            <a:avLst/>
          </a:prstGeom>
        </p:spPr>
      </p:pic>
      <p:pic>
        <p:nvPicPr>
          <p:cNvPr id="3" name="Image 2" descr="506039571_690953747191349_51202621605698310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0" y="0"/>
            <a:ext cx="3570643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V="1">
            <a:off x="468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91978_3733259613628412_771469484814016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23825_8417518131640303_2465301057868510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</p:spPr>
      </p:pic>
      <p:pic>
        <p:nvPicPr>
          <p:cNvPr id="3" name="Image 2" descr="399510124_1108033390605463_800048298943260772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V="1">
            <a:off x="432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1936192_688099753751766_7440935194843005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005106_688099890418419_48684736861655689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587440_688100017085073_21803845149325237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553658_2050327592120555_8382968601996098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33191" cy="5761038"/>
          </a:xfrm>
          <a:prstGeom prst="rect">
            <a:avLst/>
          </a:prstGeom>
        </p:spPr>
      </p:pic>
      <p:pic>
        <p:nvPicPr>
          <p:cNvPr id="3" name="Image 2" descr="499417637_10235302288721015_773394809300703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V="1">
            <a:off x="4320000" y="-71809"/>
            <a:ext cx="0" cy="5832848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533024_713963681165373_5139461763231196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704063_713955217832886_2976096100824227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946628_713963574498717_48711111742971159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2377993_713963617832046_2350120769432503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82233931_2038579436489402_2042357377711532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6184_409160981645646_2657355308111387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30972_409156844979393_6764270678125449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4241_409160651645679_3688222478323300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4407_409156754979402_72340401170980184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9937_409161048312306_3245907827421967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3181_409156898312721_50497490147466038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6878396_217261580887268_79413868588767914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3-03-25 20223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1384"/>
            <a:ext cx="8640763" cy="537827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14343" y="4824735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104004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2515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87933" y="504283"/>
            <a:ext cx="3024336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Lynda  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Lemay 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L’arc  en  ciel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141" y="4680719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282" y="5436002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06.07.2025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6685" y="38886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6912670" y="756000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4176001" y="4104000"/>
            <a:ext cx="1440000" cy="1080000"/>
          </a:xfrm>
          <a:prstGeom prst="rect">
            <a:avLst/>
          </a:prstGeom>
        </p:spPr>
      </p:pic>
      <p:sp>
        <p:nvSpPr>
          <p:cNvPr id="13" name="Hexagone 12"/>
          <p:cNvSpPr>
            <a:spLocks noChangeAspect="1"/>
          </p:cNvSpPr>
          <p:nvPr/>
        </p:nvSpPr>
        <p:spPr>
          <a:xfrm>
            <a:off x="2736205" y="1872407"/>
            <a:ext cx="1837440" cy="1584000"/>
          </a:xfrm>
          <a:prstGeom prst="hexagon">
            <a:avLst/>
          </a:prstGeom>
          <a:blipFill>
            <a:blip r:embed="rId6" cstate="print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44</Words>
  <Application>Microsoft Office PowerPoint</Application>
  <PresentationFormat>Personnalisé</PresentationFormat>
  <Paragraphs>13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60</vt:i4>
      </vt:variant>
    </vt:vector>
  </HeadingPairs>
  <TitlesOfParts>
    <vt:vector size="63" baseType="lpstr">
      <vt:lpstr>Thème Office</vt:lpstr>
      <vt:lpstr>69_Thème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13</cp:revision>
  <dcterms:created xsi:type="dcterms:W3CDTF">2025-07-05T19:22:25Z</dcterms:created>
  <dcterms:modified xsi:type="dcterms:W3CDTF">2025-07-06T15:24:38Z</dcterms:modified>
</cp:coreProperties>
</file>