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257" r:id="rId53"/>
  </p:sldIdLst>
  <p:sldSz cx="9001125" cy="5761038"/>
  <p:notesSz cx="6858000" cy="9144000"/>
  <p:defaultTextStyle>
    <a:defPPr>
      <a:defRPr lang="fr-FR"/>
    </a:defPPr>
    <a:lvl1pPr marL="0" algn="l" defTabSz="84353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21767" algn="l" defTabSz="84353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43534" algn="l" defTabSz="84353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65301" algn="l" defTabSz="84353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687068" algn="l" defTabSz="84353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08835" algn="l" defTabSz="84353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530602" algn="l" defTabSz="84353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2952369" algn="l" defTabSz="84353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374136" algn="l" defTabSz="84353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dh4VDmypqx7/euQAqA3ug==" hashData="TMrbrSVQZb5BWbeIsnkGsb2k5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418" y="-86"/>
      </p:cViewPr>
      <p:guideLst>
        <p:guide orient="horz" pos="1815"/>
        <p:guide pos="28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6767" y="1790357"/>
            <a:ext cx="7650956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0699" y="3264715"/>
            <a:ext cx="6300788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2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5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47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0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3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958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78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61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2766" y="3706255"/>
            <a:ext cx="7650956" cy="1144205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2766" y="2441793"/>
            <a:ext cx="7650956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264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652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4479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305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4131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895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3784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861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1121" y="1345119"/>
            <a:ext cx="397549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90" y="1345119"/>
            <a:ext cx="397549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648" y="1289620"/>
            <a:ext cx="3977060" cy="53742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2647" indent="0">
              <a:buNone/>
              <a:defRPr sz="2100" b="1"/>
            </a:lvl2pPr>
            <a:lvl3pPr marL="965291" indent="0">
              <a:buNone/>
              <a:defRPr sz="1800" b="1"/>
            </a:lvl3pPr>
            <a:lvl4pPr marL="1447909" indent="0">
              <a:buNone/>
              <a:defRPr sz="1800" b="1"/>
            </a:lvl4pPr>
            <a:lvl5pPr marL="1930557" indent="0">
              <a:buNone/>
              <a:defRPr sz="1800" b="1"/>
            </a:lvl5pPr>
            <a:lvl6pPr marL="2413175" indent="0">
              <a:buNone/>
              <a:defRPr sz="1800" b="1"/>
            </a:lvl6pPr>
            <a:lvl7pPr marL="2895823" indent="0">
              <a:buNone/>
              <a:defRPr sz="1800" b="1"/>
            </a:lvl7pPr>
            <a:lvl8pPr marL="3378463" indent="0">
              <a:buNone/>
              <a:defRPr sz="1800" b="1"/>
            </a:lvl8pPr>
            <a:lvl9pPr marL="3861088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648" y="1827151"/>
            <a:ext cx="3977060" cy="3319265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73720" y="1289620"/>
            <a:ext cx="3978622" cy="53742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2647" indent="0">
              <a:buNone/>
              <a:defRPr sz="2100" b="1"/>
            </a:lvl2pPr>
            <a:lvl3pPr marL="965291" indent="0">
              <a:buNone/>
              <a:defRPr sz="1800" b="1"/>
            </a:lvl3pPr>
            <a:lvl4pPr marL="1447909" indent="0">
              <a:buNone/>
              <a:defRPr sz="1800" b="1"/>
            </a:lvl4pPr>
            <a:lvl5pPr marL="1930557" indent="0">
              <a:buNone/>
              <a:defRPr sz="1800" b="1"/>
            </a:lvl5pPr>
            <a:lvl6pPr marL="2413175" indent="0">
              <a:buNone/>
              <a:defRPr sz="1800" b="1"/>
            </a:lvl6pPr>
            <a:lvl7pPr marL="2895823" indent="0">
              <a:buNone/>
              <a:defRPr sz="1800" b="1"/>
            </a:lvl7pPr>
            <a:lvl8pPr marL="3378463" indent="0">
              <a:buNone/>
              <a:defRPr sz="1800" b="1"/>
            </a:lvl8pPr>
            <a:lvl9pPr marL="3861088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73720" y="1827151"/>
            <a:ext cx="3978622" cy="3319265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3029" y="232502"/>
            <a:ext cx="2961307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19869" y="233212"/>
            <a:ext cx="5031879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3029" y="1205638"/>
            <a:ext cx="2961307" cy="3940709"/>
          </a:xfrm>
        </p:spPr>
        <p:txBody>
          <a:bodyPr/>
          <a:lstStyle>
            <a:lvl1pPr marL="0" indent="0">
              <a:buNone/>
              <a:defRPr sz="1600"/>
            </a:lvl1pPr>
            <a:lvl2pPr marL="482647" indent="0">
              <a:buNone/>
              <a:defRPr sz="1300"/>
            </a:lvl2pPr>
            <a:lvl3pPr marL="965291" indent="0">
              <a:buNone/>
              <a:defRPr sz="1100"/>
            </a:lvl3pPr>
            <a:lvl4pPr marL="1447909" indent="0">
              <a:buNone/>
              <a:defRPr sz="1000"/>
            </a:lvl4pPr>
            <a:lvl5pPr marL="1930557" indent="0">
              <a:buNone/>
              <a:defRPr sz="1000"/>
            </a:lvl5pPr>
            <a:lvl6pPr marL="2413175" indent="0">
              <a:buNone/>
              <a:defRPr sz="1000"/>
            </a:lvl6pPr>
            <a:lvl7pPr marL="2895823" indent="0">
              <a:buNone/>
              <a:defRPr sz="1000"/>
            </a:lvl7pPr>
            <a:lvl8pPr marL="3378463" indent="0">
              <a:buNone/>
              <a:defRPr sz="1000"/>
            </a:lvl8pPr>
            <a:lvl9pPr marL="386108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4326" y="4036057"/>
            <a:ext cx="5400675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64326" y="519398"/>
            <a:ext cx="5400675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2647" indent="0">
              <a:buNone/>
              <a:defRPr sz="3000"/>
            </a:lvl2pPr>
            <a:lvl3pPr marL="965291" indent="0">
              <a:buNone/>
              <a:defRPr sz="2600"/>
            </a:lvl3pPr>
            <a:lvl4pPr marL="1447909" indent="0">
              <a:buNone/>
              <a:defRPr sz="2100"/>
            </a:lvl4pPr>
            <a:lvl5pPr marL="1930557" indent="0">
              <a:buNone/>
              <a:defRPr sz="2100"/>
            </a:lvl5pPr>
            <a:lvl6pPr marL="2413175" indent="0">
              <a:buNone/>
              <a:defRPr sz="2100"/>
            </a:lvl6pPr>
            <a:lvl7pPr marL="2895823" indent="0">
              <a:buNone/>
              <a:defRPr sz="2100"/>
            </a:lvl7pPr>
            <a:lvl8pPr marL="3378463" indent="0">
              <a:buNone/>
              <a:defRPr sz="2100"/>
            </a:lvl8pPr>
            <a:lvl9pPr marL="386108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64326" y="4509390"/>
            <a:ext cx="5400675" cy="676121"/>
          </a:xfrm>
        </p:spPr>
        <p:txBody>
          <a:bodyPr/>
          <a:lstStyle>
            <a:lvl1pPr marL="0" indent="0">
              <a:buNone/>
              <a:defRPr sz="1600"/>
            </a:lvl1pPr>
            <a:lvl2pPr marL="482647" indent="0">
              <a:buNone/>
              <a:defRPr sz="1300"/>
            </a:lvl2pPr>
            <a:lvl3pPr marL="965291" indent="0">
              <a:buNone/>
              <a:defRPr sz="1100"/>
            </a:lvl3pPr>
            <a:lvl4pPr marL="1447909" indent="0">
              <a:buNone/>
              <a:defRPr sz="1000"/>
            </a:lvl4pPr>
            <a:lvl5pPr marL="1930557" indent="0">
              <a:buNone/>
              <a:defRPr sz="1000"/>
            </a:lvl5pPr>
            <a:lvl6pPr marL="2413175" indent="0">
              <a:buNone/>
              <a:defRPr sz="1000"/>
            </a:lvl6pPr>
            <a:lvl7pPr marL="2895823" indent="0">
              <a:buNone/>
              <a:defRPr sz="1000"/>
            </a:lvl7pPr>
            <a:lvl8pPr marL="3378463" indent="0">
              <a:buNone/>
              <a:defRPr sz="1000"/>
            </a:lvl8pPr>
            <a:lvl9pPr marL="386108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6202" y="234038"/>
            <a:ext cx="2025255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0946" y="234038"/>
            <a:ext cx="592574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6766" y="1790472"/>
            <a:ext cx="7650957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0729" y="3264715"/>
            <a:ext cx="6300788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2766" y="3706305"/>
            <a:ext cx="7650957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2766" y="2441790"/>
            <a:ext cx="7650957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2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2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0553" y="1345200"/>
            <a:ext cx="397549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233" y="1345200"/>
            <a:ext cx="397549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238" y="1289644"/>
            <a:ext cx="3977062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6" indent="0">
              <a:buNone/>
              <a:defRPr sz="2100" b="1"/>
            </a:lvl2pPr>
            <a:lvl3pPr marL="940322" indent="0">
              <a:buNone/>
              <a:defRPr sz="1800" b="1"/>
            </a:lvl3pPr>
            <a:lvl4pPr marL="1410463" indent="0">
              <a:buNone/>
              <a:defRPr sz="1700" b="1"/>
            </a:lvl4pPr>
            <a:lvl5pPr marL="1880626" indent="0">
              <a:buNone/>
              <a:defRPr sz="1700" b="1"/>
            </a:lvl5pPr>
            <a:lvl6pPr marL="2350782" indent="0">
              <a:buNone/>
              <a:defRPr sz="1700" b="1"/>
            </a:lvl6pPr>
            <a:lvl7pPr marL="2820931" indent="0">
              <a:buNone/>
              <a:defRPr sz="1700" b="1"/>
            </a:lvl7pPr>
            <a:lvl8pPr marL="3291079" indent="0">
              <a:buNone/>
              <a:defRPr sz="1700" b="1"/>
            </a:lvl8pPr>
            <a:lvl9pPr marL="376123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238" y="1827148"/>
            <a:ext cx="3977062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74260" y="1289644"/>
            <a:ext cx="3978625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6" indent="0">
              <a:buNone/>
              <a:defRPr sz="2100" b="1"/>
            </a:lvl2pPr>
            <a:lvl3pPr marL="940322" indent="0">
              <a:buNone/>
              <a:defRPr sz="1800" b="1"/>
            </a:lvl3pPr>
            <a:lvl4pPr marL="1410463" indent="0">
              <a:buNone/>
              <a:defRPr sz="1700" b="1"/>
            </a:lvl4pPr>
            <a:lvl5pPr marL="1880626" indent="0">
              <a:buNone/>
              <a:defRPr sz="1700" b="1"/>
            </a:lvl5pPr>
            <a:lvl6pPr marL="2350782" indent="0">
              <a:buNone/>
              <a:defRPr sz="1700" b="1"/>
            </a:lvl6pPr>
            <a:lvl7pPr marL="2820931" indent="0">
              <a:buNone/>
              <a:defRPr sz="1700" b="1"/>
            </a:lvl7pPr>
            <a:lvl8pPr marL="3291079" indent="0">
              <a:buNone/>
              <a:defRPr sz="1700" b="1"/>
            </a:lvl8pPr>
            <a:lvl9pPr marL="376123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74260" y="1827148"/>
            <a:ext cx="3978625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659" y="232502"/>
            <a:ext cx="2961308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19798" y="233253"/>
            <a:ext cx="503187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659" y="1205635"/>
            <a:ext cx="2961308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6" indent="0">
              <a:buNone/>
              <a:defRPr sz="1300"/>
            </a:lvl2pPr>
            <a:lvl3pPr marL="940322" indent="0">
              <a:buNone/>
              <a:defRPr sz="1100"/>
            </a:lvl3pPr>
            <a:lvl4pPr marL="1410463" indent="0">
              <a:buNone/>
              <a:defRPr sz="1000"/>
            </a:lvl4pPr>
            <a:lvl5pPr marL="1880626" indent="0">
              <a:buNone/>
              <a:defRPr sz="1000"/>
            </a:lvl5pPr>
            <a:lvl6pPr marL="2350782" indent="0">
              <a:buNone/>
              <a:defRPr sz="1000"/>
            </a:lvl6pPr>
            <a:lvl7pPr marL="2820931" indent="0">
              <a:buNone/>
              <a:defRPr sz="1000"/>
            </a:lvl7pPr>
            <a:lvl8pPr marL="3291079" indent="0">
              <a:buNone/>
              <a:defRPr sz="1000"/>
            </a:lvl8pPr>
            <a:lvl9pPr marL="376123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4347" y="4036111"/>
            <a:ext cx="5400675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64347" y="519585"/>
            <a:ext cx="5400675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6" indent="0">
              <a:buNone/>
              <a:defRPr sz="2900"/>
            </a:lvl2pPr>
            <a:lvl3pPr marL="940322" indent="0">
              <a:buNone/>
              <a:defRPr sz="2500"/>
            </a:lvl3pPr>
            <a:lvl4pPr marL="1410463" indent="0">
              <a:buNone/>
              <a:defRPr sz="2100"/>
            </a:lvl4pPr>
            <a:lvl5pPr marL="1880626" indent="0">
              <a:buNone/>
              <a:defRPr sz="2100"/>
            </a:lvl5pPr>
            <a:lvl6pPr marL="2350782" indent="0">
              <a:buNone/>
              <a:defRPr sz="2100"/>
            </a:lvl6pPr>
            <a:lvl7pPr marL="2820931" indent="0">
              <a:buNone/>
              <a:defRPr sz="2100"/>
            </a:lvl7pPr>
            <a:lvl8pPr marL="3291079" indent="0">
              <a:buNone/>
              <a:defRPr sz="2100"/>
            </a:lvl8pPr>
            <a:lvl9pPr marL="376123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64347" y="4509394"/>
            <a:ext cx="5400675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6" indent="0">
              <a:buNone/>
              <a:defRPr sz="1300"/>
            </a:lvl2pPr>
            <a:lvl3pPr marL="940322" indent="0">
              <a:buNone/>
              <a:defRPr sz="1100"/>
            </a:lvl3pPr>
            <a:lvl4pPr marL="1410463" indent="0">
              <a:buNone/>
              <a:defRPr sz="1000"/>
            </a:lvl4pPr>
            <a:lvl5pPr marL="1880626" indent="0">
              <a:buNone/>
              <a:defRPr sz="1000"/>
            </a:lvl5pPr>
            <a:lvl6pPr marL="2350782" indent="0">
              <a:buNone/>
              <a:defRPr sz="1000"/>
            </a:lvl6pPr>
            <a:lvl7pPr marL="2820931" indent="0">
              <a:buNone/>
              <a:defRPr sz="1000"/>
            </a:lvl7pPr>
            <a:lvl8pPr marL="3291079" indent="0">
              <a:buNone/>
              <a:defRPr sz="1000"/>
            </a:lvl8pPr>
            <a:lvl9pPr marL="376123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6201" y="234091"/>
            <a:ext cx="2025255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0152" y="234091"/>
            <a:ext cx="5925739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0216" y="232102"/>
            <a:ext cx="8101013" cy="960175"/>
          </a:xfrm>
          <a:prstGeom prst="rect">
            <a:avLst/>
          </a:prstGeom>
        </p:spPr>
        <p:txBody>
          <a:bodyPr vert="horz" lIns="95919" tIns="47941" rIns="95919" bIns="4794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216" y="1345119"/>
            <a:ext cx="8101013" cy="3802019"/>
          </a:xfrm>
          <a:prstGeom prst="rect">
            <a:avLst/>
          </a:prstGeom>
        </p:spPr>
        <p:txBody>
          <a:bodyPr vert="horz" lIns="95919" tIns="47941" rIns="95919" bIns="4794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1734" y="5343020"/>
            <a:ext cx="2100264" cy="306722"/>
          </a:xfrm>
          <a:prstGeom prst="rect">
            <a:avLst/>
          </a:prstGeom>
        </p:spPr>
        <p:txBody>
          <a:bodyPr vert="horz" lIns="95919" tIns="47941" rIns="95919" bIns="47941" rtlCol="0" anchor="ctr"/>
          <a:lstStyle>
            <a:lvl1pPr algn="l" defTabSz="96529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77276" y="5343020"/>
            <a:ext cx="2850356" cy="306722"/>
          </a:xfrm>
          <a:prstGeom prst="rect">
            <a:avLst/>
          </a:prstGeom>
        </p:spPr>
        <p:txBody>
          <a:bodyPr vert="horz" lIns="95919" tIns="47941" rIns="95919" bIns="47941" rtlCol="0" anchor="ctr"/>
          <a:lstStyle>
            <a:lvl1pPr algn="ctr" defTabSz="96529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3501" y="5343020"/>
            <a:ext cx="2100264" cy="306722"/>
          </a:xfrm>
          <a:prstGeom prst="rect">
            <a:avLst/>
          </a:prstGeom>
        </p:spPr>
        <p:txBody>
          <a:bodyPr vert="horz" lIns="95919" tIns="47941" rIns="95919" bIns="47941" rtlCol="0" anchor="ctr"/>
          <a:lstStyle>
            <a:lvl1pPr algn="r" defTabSz="96529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65291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1988" indent="-361988" algn="l" defTabSz="96529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4278" indent="-301648" algn="l" defTabSz="96529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6609" indent="-241342" algn="l" defTabSz="96529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89228" indent="-241342" algn="l" defTabSz="96529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879" indent="-241342" algn="l" defTabSz="96529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54475" indent="-241342" algn="l" defTabSz="96529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37140" indent="-241342" algn="l" defTabSz="96529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19765" indent="-241342" algn="l" defTabSz="96529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02434" indent="-241342" algn="l" defTabSz="96529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652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82647" algn="l" defTabSz="9652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65291" algn="l" defTabSz="9652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7909" algn="l" defTabSz="9652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0557" algn="l" defTabSz="9652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13175" algn="l" defTabSz="9652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95823" algn="l" defTabSz="9652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78463" algn="l" defTabSz="9652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61088" algn="l" defTabSz="9652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0185" y="232213"/>
            <a:ext cx="8101012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185" y="1345200"/>
            <a:ext cx="8101012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1846" y="5343072"/>
            <a:ext cx="210026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03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0322"/>
              <a:t>05/07/2025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77358" y="5343072"/>
            <a:ext cx="2850357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03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3593" y="5343072"/>
            <a:ext cx="210026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03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03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2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7" indent="-352637" algn="l" defTabSz="94032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90" indent="-293846" algn="l" defTabSz="94032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400" indent="-235109" algn="l" defTabSz="94032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38" indent="-235109" algn="l" defTabSz="94032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85" indent="-235109" algn="l" defTabSz="94032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829" indent="-235109" algn="l" defTabSz="9403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6006" indent="-235109" algn="l" defTabSz="9403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63" indent="-235109" algn="l" defTabSz="9403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323" indent="-235109" algn="l" defTabSz="9403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6" algn="l" defTabSz="9403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22" algn="l" defTabSz="9403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63" algn="l" defTabSz="9403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26" algn="l" defTabSz="9403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82" algn="l" defTabSz="9403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31" algn="l" defTabSz="9403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79" algn="l" defTabSz="9403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231" algn="l" defTabSz="9403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r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soleil-gifs-animes-73619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0">
            <a:off x="-443092" y="158551"/>
            <a:ext cx="3180306" cy="3232812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4353723" y="2548548"/>
            <a:ext cx="4416816" cy="3300504"/>
          </a:xfrm>
          <a:prstGeom prst="rect">
            <a:avLst/>
          </a:prstGeom>
          <a:noFill/>
        </p:spPr>
        <p:txBody>
          <a:bodyPr wrap="none" lIns="80433" tIns="40203" rIns="80433" bIns="40203" rtlCol="0">
            <a:prstTxWarp prst="textArchUpPour">
              <a:avLst/>
            </a:prstTxWarp>
            <a:spAutoFit/>
          </a:bodyPr>
          <a:lstStyle/>
          <a:p>
            <a:pPr defTabSz="965281"/>
            <a:r>
              <a:rPr lang="fr-FR" sz="79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2122748" y="144215"/>
            <a:ext cx="6278314" cy="792000"/>
          </a:xfrm>
          <a:prstGeom prst="rect">
            <a:avLst/>
          </a:prstGeom>
          <a:noFill/>
        </p:spPr>
        <p:txBody>
          <a:bodyPr wrap="none" lIns="80433" tIns="40203" rIns="80433" bIns="40203" rtlCol="0">
            <a:prstTxWarp prst="textPlain">
              <a:avLst/>
            </a:prstTxWarp>
            <a:spAutoFit/>
          </a:bodyPr>
          <a:lstStyle/>
          <a:p>
            <a:pPr algn="ctr" defTabSz="965281"/>
            <a:r>
              <a:rPr lang="fr-FR" sz="5400" dirty="0" smtClean="0">
                <a:ln w="254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peintre du ciel</a:t>
            </a:r>
            <a:endParaRPr lang="fr-FR" sz="5400" dirty="0">
              <a:ln w="254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96306" y="1584375"/>
            <a:ext cx="6456805" cy="970151"/>
          </a:xfrm>
          <a:prstGeom prst="rect">
            <a:avLst/>
          </a:prstGeom>
        </p:spPr>
        <p:txBody>
          <a:bodyPr wrap="square" lIns="107358" tIns="53664" rIns="107358" bIns="53664">
            <a:spAutoFit/>
          </a:bodyPr>
          <a:lstStyle/>
          <a:p>
            <a:pPr algn="ctr" defTabSz="965281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6000" y="3132000"/>
            <a:ext cx="1787073" cy="1389242"/>
          </a:xfrm>
          <a:prstGeom prst="rect">
            <a:avLst/>
          </a:prstGeom>
          <a:solidFill>
            <a:schemeClr val="accent3">
              <a:lumMod val="75000"/>
              <a:alpha val="33000"/>
            </a:schemeClr>
          </a:solidFill>
        </p:spPr>
        <p:txBody>
          <a:bodyPr wrap="square" lIns="80433" tIns="40203" rIns="80433" bIns="40203" rtlCol="0">
            <a:spAutoFit/>
          </a:bodyPr>
          <a:lstStyle/>
          <a:p>
            <a:pPr algn="ctr" defTabSz="965281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65281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840000">
            <a:off x="1800106" y="3126722"/>
            <a:ext cx="1736666" cy="148051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1548000" y="4356000"/>
            <a:ext cx="10791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>
                <a:ln w="25400">
                  <a:noFill/>
                </a:ln>
                <a:solidFill>
                  <a:srgbClr val="FFFF00"/>
                </a:solidFill>
                <a:latin typeface="Broadway" pitchFamily="82" charset="0"/>
              </a:rPr>
              <a:t>92</a:t>
            </a:r>
            <a:endParaRPr lang="fr-FR" dirty="0">
              <a:ln w="25400">
                <a:noFill/>
              </a:ln>
              <a:solidFill>
                <a:srgbClr val="FFFF00"/>
              </a:solidFill>
            </a:endParaRPr>
          </a:p>
        </p:txBody>
      </p:sp>
      <p:pic>
        <p:nvPicPr>
          <p:cNvPr id="10" name="MUSIC OF LOVE 6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6 SERGEY GRISCHUK.wav"/>
          </p:nvPr>
        </p:nvPicPr>
        <p:blipFill>
          <a:blip r:embed="rId7" cstate="print"/>
          <a:stretch>
            <a:fillRect/>
          </a:stretch>
        </p:blipFill>
        <p:spPr>
          <a:xfrm>
            <a:off x="4284538" y="280851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527503_3978635559017311_6316089449666542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561070_3978647779016089_62458279797275489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9998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104872_3978628779017989_957039635301885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9999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524919_3978629692351231_1966097525649955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9998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908812_3978628849017982_4477913501364974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278007_2477782709235737_5268858082250653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04152_2477782752569066_3874922760251095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72837_2477782825902392_5118215227652465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537972_2477782472569094_3189835639787615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9122" y="7779"/>
            <a:ext cx="7802880" cy="574548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811235_2477782539235754_3836694287709879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506977_2702408033282017_1867091297019794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000000" cy="402540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587348_2482980415382633_5068955783658096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682855_3978630842351116_2110802501540172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834744_3978614012352799_60046441329350218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886425_2702408189948668_44799200004014219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5" y="1368000"/>
            <a:ext cx="9000000" cy="304979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889882_3978637512350449_8440592220975746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8214007_1497941521182297_5733298613711077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6000"/>
            <a:ext cx="9000000" cy="536131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8242697_2702408096615344_3883620806324915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8000"/>
            <a:ext cx="9000000" cy="446483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8658099_2487158188298189_5835312843576963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008125_707616798466728_55726103908622841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257757_3978609492353251_43640835296786990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267319_3978635629017304_8848921467489750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445821_2489667481380593_787719072757016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450536_3978608245686709_3121708279210287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481647_2489667568047251_8804744642111031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533449_3978608012353399_7085647323065380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545734_122214889058245693_84683366481355977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0" y="0"/>
            <a:ext cx="4320779" cy="5761038"/>
          </a:xfrm>
          <a:prstGeom prst="rect">
            <a:avLst/>
          </a:prstGeom>
        </p:spPr>
      </p:pic>
      <p:pic>
        <p:nvPicPr>
          <p:cNvPr id="3" name="Image 2" descr="486322676_933067985707855_83384838457564982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0"/>
            <a:ext cx="4613331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flipH="1">
            <a:off x="4572570" y="0"/>
            <a:ext cx="720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6"/>
          <p:cNvCxnSpPr/>
          <p:nvPr/>
        </p:nvCxnSpPr>
        <p:spPr>
          <a:xfrm>
            <a:off x="4644578" y="0"/>
            <a:ext cx="0" cy="5761038"/>
          </a:xfrm>
          <a:prstGeom prst="line">
            <a:avLst/>
          </a:prstGeom>
          <a:ln w="1016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581780_3978620289018838_30993482601373828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664132_3978609305686603_3364283746024677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239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683327_2467774030245229_1651086563325826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239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689167_707616565133418_6707821829540342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714619_2490568854623789_1902942078043897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791276_675183285435062_3186586860362249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7647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792148_707616928466715_7793466065147068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794915_3978625782351622_4401171664081419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99860235_3978630669017800_7067541114045964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239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895996_3978607749020092_6697274749035584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000000" cy="50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932672_2493172414363433_2003779987901437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067112_2536831216666226_14020255342069069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649011_1120978900071485_3643046980262200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864843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2546975_2494843630862978_7405352729308461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870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985960" y="4878300"/>
            <a:ext cx="1926426" cy="674156"/>
          </a:xfrm>
          <a:prstGeom prst="rect">
            <a:avLst/>
          </a:prstGeom>
          <a:noFill/>
        </p:spPr>
        <p:txBody>
          <a:bodyPr wrap="none" lIns="103791" tIns="51878" rIns="103791" bIns="51878" rtlCol="0">
            <a:spAutoFit/>
          </a:bodyPr>
          <a:lstStyle/>
          <a:p>
            <a:pPr defTabSz="94032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700748" y="576000"/>
            <a:ext cx="1083997" cy="57660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91" tIns="51878" rIns="103791" bIns="51878" rtlCol="0" anchor="ctr"/>
          <a:lstStyle/>
          <a:p>
            <a:pPr algn="ctr" defTabSz="940322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2514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813" y="3095609"/>
            <a:ext cx="4579144" cy="1243543"/>
          </a:xfrm>
          <a:prstGeom prst="rect">
            <a:avLst/>
          </a:prstGeom>
          <a:noFill/>
        </p:spPr>
        <p:txBody>
          <a:bodyPr wrap="square" lIns="103791" tIns="51878" rIns="103791" bIns="51878" rtlCol="0">
            <a:spAutoFit/>
          </a:bodyPr>
          <a:lstStyle/>
          <a:p>
            <a:pPr algn="ctr" defTabSz="940322"/>
            <a:r>
              <a:rPr lang="fr-FR" sz="37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 defTabSz="94032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  Of  Love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65996" y="2234619"/>
            <a:ext cx="1801520" cy="674156"/>
          </a:xfrm>
          <a:prstGeom prst="rect">
            <a:avLst/>
          </a:prstGeom>
          <a:noFill/>
        </p:spPr>
        <p:txBody>
          <a:bodyPr wrap="none" lIns="103791" tIns="51878" rIns="103791" bIns="51878" rtlCol="0">
            <a:spAutoFit/>
          </a:bodyPr>
          <a:lstStyle/>
          <a:p>
            <a:pPr defTabSz="94032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81126" y="568367"/>
            <a:ext cx="979051" cy="304824"/>
          </a:xfrm>
          <a:prstGeom prst="rect">
            <a:avLst/>
          </a:prstGeom>
          <a:noFill/>
        </p:spPr>
        <p:txBody>
          <a:bodyPr wrap="none" lIns="103791" tIns="51878" rIns="103791" bIns="51878" rtlCol="0">
            <a:spAutoFit/>
          </a:bodyPr>
          <a:lstStyle/>
          <a:p>
            <a:pPr defTabSz="940322"/>
            <a:r>
              <a:rPr lang="fr-FR" sz="1300" b="1" smtClean="0">
                <a:solidFill>
                  <a:srgbClr val="FF0000"/>
                </a:solidFill>
              </a:rPr>
              <a:t>05.07.2025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0842" y="4720935"/>
            <a:ext cx="1559422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42617" y="1669566"/>
            <a:ext cx="2429068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073" y="216097"/>
            <a:ext cx="789448" cy="673006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244122" y="3203608"/>
            <a:ext cx="2197825" cy="1346013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41</Words>
  <Application>Microsoft Office PowerPoint</Application>
  <PresentationFormat>Personnalisé</PresentationFormat>
  <Paragraphs>12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17_Thème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23</cp:revision>
  <dcterms:created xsi:type="dcterms:W3CDTF">2025-07-04T10:25:37Z</dcterms:created>
  <dcterms:modified xsi:type="dcterms:W3CDTF">2025-07-05T08:33:58Z</dcterms:modified>
</cp:coreProperties>
</file>