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5" r:id="rId61"/>
    <p:sldId id="316" r:id="rId62"/>
    <p:sldId id="317" r:id="rId63"/>
    <p:sldId id="318" r:id="rId64"/>
    <p:sldId id="319" r:id="rId65"/>
    <p:sldId id="320" r:id="rId66"/>
    <p:sldId id="257" r:id="rId67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f/RCT8mxVvLdXFv7FMTgg==" hashData="zaQ3dGJ5SBy0fnAUKAKb2B2jXt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6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908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96" y="326470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5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4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7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1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4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801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50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0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5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40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75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1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45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80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8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2" y="13448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52" y="1289574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52" y="182714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2" y="1289574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2" y="182714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00" y="230566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114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00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346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6033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507" indent="0">
              <a:buNone/>
              <a:defRPr sz="2900"/>
            </a:lvl2pPr>
            <a:lvl3pPr marL="947014" indent="0">
              <a:buNone/>
              <a:defRPr sz="2500"/>
            </a:lvl3pPr>
            <a:lvl4pPr marL="1420513" indent="0">
              <a:buNone/>
              <a:defRPr sz="2100"/>
            </a:lvl4pPr>
            <a:lvl5pPr marL="1894015" indent="0">
              <a:buNone/>
              <a:defRPr sz="2100"/>
            </a:lvl5pPr>
            <a:lvl6pPr marL="2367522" indent="0">
              <a:buNone/>
              <a:defRPr sz="2100"/>
            </a:lvl6pPr>
            <a:lvl7pPr marL="2841030" indent="0">
              <a:buNone/>
              <a:defRPr sz="2100"/>
            </a:lvl7pPr>
            <a:lvl8pPr marL="3314534" indent="0">
              <a:buNone/>
              <a:defRPr sz="2100"/>
            </a:lvl8pPr>
            <a:lvl9pPr marL="378803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445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441" y="231445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7" y="3264706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578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87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48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4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8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4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5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FA7C6-EF09-4B82-9A95-0D563366159F}" type="datetimeFigureOut">
              <a:rPr lang="fr-FR" smtClean="0"/>
              <a:pPr/>
              <a:t>04/07/2025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5A8FB-D397-4AD9-B483-C155843C32D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21" y="231963"/>
            <a:ext cx="7776687" cy="960174"/>
          </a:xfrm>
          <a:prstGeom prst="rect">
            <a:avLst/>
          </a:prstGeom>
        </p:spPr>
        <p:txBody>
          <a:bodyPr vert="horz" lIns="94704" tIns="47327" rIns="94704" bIns="473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1" y="1344847"/>
            <a:ext cx="7776687" cy="3802019"/>
          </a:xfrm>
          <a:prstGeom prst="rect">
            <a:avLst/>
          </a:prstGeom>
        </p:spPr>
        <p:txBody>
          <a:bodyPr vert="horz" lIns="94704" tIns="47327" rIns="94704" bIns="473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443" y="5340431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l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636" y="5340431"/>
            <a:ext cx="2736242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ct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826" y="5340431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5000">
    <p:dissolve/>
  </p:transition>
  <p:txStyles>
    <p:titleStyle>
      <a:lvl1pPr algn="ctr" defTabSz="9470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128" indent="-355128" algn="l" defTabSz="9470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433" indent="-295934" algn="l" defTabSz="9470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67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262" indent="-236764" algn="l" defTabSz="9470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785" indent="-236764" algn="l" defTabSz="9470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427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7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12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479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507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01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513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401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7522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03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453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803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2" y="231695"/>
            <a:ext cx="7776687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2" y="1345199"/>
            <a:ext cx="7776687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gif"/><Relationship Id="rId3" Type="http://schemas.openxmlformats.org/officeDocument/2006/relationships/image" Target="../media/image78.gif"/><Relationship Id="rId7" Type="http://schemas.openxmlformats.org/officeDocument/2006/relationships/image" Target="../media/image82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1.gif"/><Relationship Id="rId5" Type="http://schemas.openxmlformats.org/officeDocument/2006/relationships/image" Target="../media/image80.gif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pngtree-dramatic-lightning-strikes-through-transparent-stormy-clouds-on-a-background-png-image_2112338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88733" y="288231"/>
            <a:ext cx="864295" cy="864295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1152000" y="1332000"/>
            <a:ext cx="3637649" cy="2831604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ArchUpPour">
              <a:avLst/>
            </a:prstTxWarp>
            <a:spAutoFit/>
          </a:bodyPr>
          <a:lstStyle/>
          <a:p>
            <a:pPr defTabSz="947004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83" y="4881967"/>
            <a:ext cx="8640763" cy="762450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Plain">
              <a:avLst/>
            </a:prstTxWarp>
            <a:spAutoFit/>
          </a:bodyPr>
          <a:lstStyle/>
          <a:p>
            <a:pPr defTabSz="947004"/>
            <a:r>
              <a:rPr lang="fr-FR" sz="5300" dirty="0">
                <a:ln w="47625"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0070C0"/>
                </a:solidFill>
                <a:latin typeface="Broadway" pitchFamily="82" charset="0"/>
              </a:rPr>
              <a:t>Oh rages  </a:t>
            </a:r>
            <a:r>
              <a:rPr lang="fr-FR" sz="4200" dirty="0">
                <a:ln w="19050">
                  <a:solidFill>
                    <a:schemeClr val="bg1"/>
                  </a:solidFill>
                </a:ln>
                <a:latin typeface="Broadway" pitchFamily="82" charset="0"/>
              </a:rPr>
              <a:t>oh dés espoirs </a:t>
            </a:r>
            <a:endParaRPr lang="fr-FR" sz="5300" dirty="0">
              <a:ln w="19050">
                <a:solidFill>
                  <a:schemeClr val="bg1"/>
                </a:solidFill>
              </a:ln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000" y="3123132"/>
            <a:ext cx="2304100" cy="1830600"/>
          </a:xfrm>
          <a:prstGeom prst="rect">
            <a:avLst/>
          </a:prstGeom>
        </p:spPr>
        <p:txBody>
          <a:bodyPr wrap="square" lIns="106010" tIns="53008" rIns="106010" bIns="53008">
            <a:spAutoFit/>
          </a:bodyPr>
          <a:lstStyle/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Pour voir la beauté </a:t>
            </a:r>
          </a:p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du paysage, il faut </a:t>
            </a:r>
          </a:p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le regarder avec</a:t>
            </a:r>
          </a:p>
          <a:p>
            <a:pPr algn="ctr" defTabSz="947004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688533" y="216223"/>
            <a:ext cx="1516474" cy="1557495"/>
          </a:xfrm>
          <a:prstGeom prst="rect">
            <a:avLst/>
          </a:prstGeom>
          <a:noFill/>
        </p:spPr>
        <p:txBody>
          <a:bodyPr wrap="square" lIns="79397" tIns="39696" rIns="79397" bIns="39696" rtlCol="0">
            <a:spAutoFit/>
          </a:bodyPr>
          <a:lstStyle/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256485" y="2880519"/>
            <a:ext cx="5822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 smtClean="0">
                <a:ln w="190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4</a:t>
            </a:r>
            <a:endParaRPr lang="fr-FR" sz="2000" dirty="0">
              <a:ln w="19050"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8" name="Image 7" descr="0a0000004 souris-no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44000" y="3564000"/>
            <a:ext cx="1061051" cy="1260000"/>
          </a:xfrm>
          <a:prstGeom prst="rect">
            <a:avLst/>
          </a:prstGeom>
        </p:spPr>
      </p:pic>
      <p:sp>
        <p:nvSpPr>
          <p:cNvPr id="10" name="Rectangle 9"/>
          <p:cNvSpPr>
            <a:spLocks noChangeAspect="1"/>
          </p:cNvSpPr>
          <p:nvPr/>
        </p:nvSpPr>
        <p:spPr>
          <a:xfrm>
            <a:off x="792000" y="216232"/>
            <a:ext cx="4320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Post  caniculaire</a:t>
            </a:r>
            <a:endParaRPr lang="fr-FR" sz="1200" dirty="0">
              <a:solidFill>
                <a:srgbClr val="FF0000"/>
              </a:solidFill>
            </a:endParaRPr>
          </a:p>
        </p:txBody>
      </p:sp>
      <p:pic>
        <p:nvPicPr>
          <p:cNvPr id="12" name="Image 11" descr="pngtree-lightning-strike-in-storm-clouds-clipart-illustration-digital-art-png-image_1377720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936303"/>
            <a:ext cx="1159024" cy="1159024"/>
          </a:xfrm>
          <a:prstGeom prst="rect">
            <a:avLst/>
          </a:prstGeom>
        </p:spPr>
      </p:pic>
      <p:pic>
        <p:nvPicPr>
          <p:cNvPr id="13" name="Image 12" descr="pngtree-transparent-storm-cloud-with-falling-raindrops-isolated-png-image_21148236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08413" y="792287"/>
            <a:ext cx="1152128" cy="1152128"/>
          </a:xfrm>
          <a:prstGeom prst="rect">
            <a:avLst/>
          </a:prstGeom>
        </p:spPr>
      </p:pic>
      <p:pic>
        <p:nvPicPr>
          <p:cNvPr id="14" name="Bruit Du Vent 3 Vent DHiver Qui Souffle Fort.wav">
            <a:hlinkClick r:id="" action="ppaction://media"/>
          </p:cNvPr>
          <p:cNvPicPr>
            <a:picLocks noRot="1" noChangeAspect="1"/>
          </p:cNvPicPr>
          <p:nvPr>
            <a:wavAudioFile r:embed="rId1" name="Bruit Du Vent 3 Vent DHiver Qui Souffle Fort.wav"/>
          </p:nvPr>
        </p:nvPicPr>
        <p:blipFill>
          <a:blip r:embed="rId9" cstate="print"/>
          <a:stretch>
            <a:fillRect/>
          </a:stretch>
        </p:blipFill>
        <p:spPr>
          <a:xfrm>
            <a:off x="4176365" y="324055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0"/>
                            </p:stCondLst>
                            <p:childTnLst>
                              <p:par>
                                <p:cTn id="42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1989535_122251027712033432_211395237169966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8253" y="0"/>
            <a:ext cx="2580465" cy="5761038"/>
          </a:xfrm>
          <a:prstGeom prst="rect">
            <a:avLst/>
          </a:prstGeom>
        </p:spPr>
      </p:pic>
      <p:pic>
        <p:nvPicPr>
          <p:cNvPr id="4" name="Image 3" descr="514172728_122251027586033432_867841094171473856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0" y="0"/>
            <a:ext cx="2580465" cy="5761038"/>
          </a:xfrm>
          <a:prstGeom prst="rect">
            <a:avLst/>
          </a:prstGeom>
        </p:spPr>
      </p:pic>
      <p:pic>
        <p:nvPicPr>
          <p:cNvPr id="5" name="Image 4" descr="514278812_122251027682033432_824567012932224363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6000" y="0"/>
            <a:ext cx="2580465" cy="5761038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>
            <a:off x="3132000" y="0"/>
            <a:ext cx="0" cy="5761038"/>
          </a:xfrm>
          <a:prstGeom prst="line">
            <a:avLst/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6"/>
          <p:cNvCxnSpPr/>
          <p:nvPr/>
        </p:nvCxnSpPr>
        <p:spPr>
          <a:xfrm>
            <a:off x="5760000" y="0"/>
            <a:ext cx="0" cy="5761038"/>
          </a:xfrm>
          <a:prstGeom prst="line">
            <a:avLst/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3912911_24782464901344279_68780133768995348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3840692" cy="5761038"/>
          </a:xfrm>
          <a:prstGeom prst="rect">
            <a:avLst/>
          </a:prstGeom>
        </p:spPr>
      </p:pic>
      <p:pic>
        <p:nvPicPr>
          <p:cNvPr id="3" name="Image 2" descr="514461687_10228540280107314_232671208596463551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0"/>
            <a:ext cx="4245765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104000" y="0"/>
            <a:ext cx="0" cy="5761038"/>
          </a:xfrm>
          <a:prstGeom prst="line">
            <a:avLst/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281625_122251027670033432_3985843162157827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30149" y="0"/>
            <a:ext cx="2580465" cy="5761038"/>
          </a:xfrm>
          <a:prstGeom prst="rect">
            <a:avLst/>
          </a:prstGeom>
        </p:spPr>
      </p:pic>
      <p:pic>
        <p:nvPicPr>
          <p:cNvPr id="3" name="Image 2" descr="514519635_122251027724033432_31272633750473070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" y="0"/>
            <a:ext cx="2580465" cy="5761038"/>
          </a:xfrm>
          <a:prstGeom prst="rect">
            <a:avLst/>
          </a:prstGeom>
        </p:spPr>
      </p:pic>
      <p:pic>
        <p:nvPicPr>
          <p:cNvPr id="4" name="Image 3" descr="514593145_122251027694033432_614325017180199689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16000" y="0"/>
            <a:ext cx="2580465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5616000" y="0"/>
            <a:ext cx="0" cy="5761038"/>
          </a:xfrm>
          <a:prstGeom prst="line">
            <a:avLst/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5"/>
          <p:cNvCxnSpPr/>
          <p:nvPr/>
        </p:nvCxnSpPr>
        <p:spPr>
          <a:xfrm>
            <a:off x="2988000" y="0"/>
            <a:ext cx="0" cy="5761038"/>
          </a:xfrm>
          <a:prstGeom prst="line">
            <a:avLst/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396896_1021347510070566_193604642492795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39898" y="0"/>
            <a:ext cx="4800865" cy="5761038"/>
          </a:xfrm>
          <a:prstGeom prst="rect">
            <a:avLst/>
          </a:prstGeom>
        </p:spPr>
      </p:pic>
      <p:pic>
        <p:nvPicPr>
          <p:cNvPr id="3" name="Image 2" descr="515226501_1416968989428500_878906985215059125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320381" y="0"/>
            <a:ext cx="0" cy="5761038"/>
          </a:xfrm>
          <a:prstGeom prst="line">
            <a:avLst/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3934718_739024731992601_25546572342173524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101060_739025765325831_71525733518038447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140352_739017551993319_39903838066331687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153746_2524230197924321_5703892344096931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152353_24782464064677696_3939951800690433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149281_4019694221578111_12599846897274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03"/>
            <a:ext cx="8640000" cy="394875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193850_2524229737924367_8846317386294550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194881_1151455093690532_4275335713647432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9219"/>
            <a:ext cx="7802880" cy="556260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221033_739017461993328_8510359303063980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226006_1073566711536672_4403881003210128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8640000" cy="4800937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323296_4019694091578124_209035701638646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8631816" cy="4248472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14332000_739017581993316_7232122805686126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HUNDER and RAIN Sounds 1.wav">
            <a:hlinkClick r:id="" action="ppaction://media"/>
          </p:cNvPr>
          <p:cNvPicPr>
            <a:picLocks noRot="1" noChangeAspect="1"/>
          </p:cNvPicPr>
          <p:nvPr>
            <a:wavAudioFile r:embed="rId1" name="THUNDER and RAIN Sounds 1.wav"/>
          </p:nvPr>
        </p:nvPicPr>
        <p:blipFill>
          <a:blip r:embed="rId4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480429_739017651993309_2069388894782245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581959_2524229887924352_6185836800719035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641420_739024788659262_8163584018887055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706550_739017308660010_1193173244086053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658698_4019694138244786_19974242884103004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86009"/>
            <a:ext cx="7802880" cy="358902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697657_1035522005457979_4571297894653369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709149_755394043821484_7882082120540258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906043_4019694178244782_1918535120948163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7919"/>
            <a:ext cx="7802880" cy="350520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745714_739024518659289_6443220816472813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769108_739025841992490_34435817854950050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828942_739030911991983_59743490308516212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962749_739030968658644_18893061743466501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5040885_739031041991970_1249982627305063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5109823_739025701992504_658341264718519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5147293_739024575325950_7546190910340186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5502292_2525089287838412_23342400760032302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192589" y="3816623"/>
            <a:ext cx="1928054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200003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2513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76000" y="1008000"/>
            <a:ext cx="2448272" cy="2382316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Vent  d’hiver </a:t>
            </a:r>
          </a:p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Qui</a:t>
            </a:r>
          </a:p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souffle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60000" y="4680719"/>
            <a:ext cx="1803148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1" y="5112767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04.07.2025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2469" y="28085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540000">
            <a:off x="6014749" y="187885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520000" flipH="1">
            <a:off x="3024000" y="3420000"/>
            <a:ext cx="1440000" cy="1080000"/>
          </a:xfrm>
          <a:prstGeom prst="rect">
            <a:avLst/>
          </a:prstGeom>
        </p:spPr>
      </p:pic>
      <p:pic>
        <p:nvPicPr>
          <p:cNvPr id="1026" name="Picture 2" descr="rain bg gif pluie fond - GIF animé gratuit - PicMix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80221" y="288231"/>
            <a:ext cx="1800200" cy="1800200"/>
          </a:xfrm>
          <a:prstGeom prst="rect">
            <a:avLst/>
          </a:prstGeom>
          <a:noFill/>
        </p:spPr>
      </p:pic>
      <p:pic>
        <p:nvPicPr>
          <p:cNvPr id="1028" name="Picture 4" descr="▷ Orages : images et gifs animés et animations, 100% gratuits !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08213" y="216223"/>
            <a:ext cx="1581150" cy="1704976"/>
          </a:xfrm>
          <a:prstGeom prst="rect">
            <a:avLst/>
          </a:prstGeom>
          <a:noFill/>
        </p:spPr>
      </p:pic>
      <p:pic>
        <p:nvPicPr>
          <p:cNvPr id="1030" name="Picture 6" descr="▷ Orages : images et gifs animés et animations, 100% gratuits !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800000">
            <a:off x="3636000" y="756000"/>
            <a:ext cx="888000" cy="1332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46</Words>
  <Application>Microsoft Office PowerPoint</Application>
  <PresentationFormat>Personnalisé</PresentationFormat>
  <Paragraphs>17</Paragraphs>
  <Slides>64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64</vt:i4>
      </vt:variant>
    </vt:vector>
  </HeadingPairs>
  <TitlesOfParts>
    <vt:vector size="67" baseType="lpstr">
      <vt:lpstr>Thème Office</vt:lpstr>
      <vt:lpstr>58_Thème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25</cp:revision>
  <dcterms:created xsi:type="dcterms:W3CDTF">2025-05-09T09:41:04Z</dcterms:created>
  <dcterms:modified xsi:type="dcterms:W3CDTF">2025-07-04T10:04:52Z</dcterms:modified>
</cp:coreProperties>
</file>