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642D-9C01-45A6-B56E-CEA206037C15}" type="datetimeFigureOut">
              <a:rPr lang="fr-FR" smtClean="0"/>
              <a:t>15/08/2025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1BD0-AD34-47FF-B61E-0F8A67D595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0016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642D-9C01-45A6-B56E-CEA206037C15}" type="datetimeFigureOut">
              <a:rPr lang="fr-FR" smtClean="0"/>
              <a:t>15/08/2025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1BD0-AD34-47FF-B61E-0F8A67D595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674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642D-9C01-45A6-B56E-CEA206037C15}" type="datetimeFigureOut">
              <a:rPr lang="fr-FR" smtClean="0"/>
              <a:t>15/08/2025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1BD0-AD34-47FF-B61E-0F8A67D595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3747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642D-9C01-45A6-B56E-CEA206037C15}" type="datetimeFigureOut">
              <a:rPr lang="fr-FR" smtClean="0"/>
              <a:t>15/08/2025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1BD0-AD34-47FF-B61E-0F8A67D595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1140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642D-9C01-45A6-B56E-CEA206037C15}" type="datetimeFigureOut">
              <a:rPr lang="fr-FR" smtClean="0"/>
              <a:t>15/08/2025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1BD0-AD34-47FF-B61E-0F8A67D595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783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642D-9C01-45A6-B56E-CEA206037C15}" type="datetimeFigureOut">
              <a:rPr lang="fr-FR" smtClean="0"/>
              <a:t>15/08/2025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1BD0-AD34-47FF-B61E-0F8A67D595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282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642D-9C01-45A6-B56E-CEA206037C15}" type="datetimeFigureOut">
              <a:rPr lang="fr-FR" smtClean="0"/>
              <a:t>15/08/2025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1BD0-AD34-47FF-B61E-0F8A67D595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782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642D-9C01-45A6-B56E-CEA206037C15}" type="datetimeFigureOut">
              <a:rPr lang="fr-FR" smtClean="0"/>
              <a:t>15/08/2025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1BD0-AD34-47FF-B61E-0F8A67D595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295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642D-9C01-45A6-B56E-CEA206037C15}" type="datetimeFigureOut">
              <a:rPr lang="fr-FR" smtClean="0"/>
              <a:t>15/08/2025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1BD0-AD34-47FF-B61E-0F8A67D595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5642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642D-9C01-45A6-B56E-CEA206037C15}" type="datetimeFigureOut">
              <a:rPr lang="fr-FR" smtClean="0"/>
              <a:t>15/08/2025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1BD0-AD34-47FF-B61E-0F8A67D595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47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642D-9C01-45A6-B56E-CEA206037C15}" type="datetimeFigureOut">
              <a:rPr lang="fr-FR" smtClean="0"/>
              <a:t>15/08/2025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1BD0-AD34-47FF-B61E-0F8A67D595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85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03642D-9C01-45A6-B56E-CEA206037C15}" type="datetimeFigureOut">
              <a:rPr lang="fr-FR" smtClean="0"/>
              <a:t>15/08/2025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E1BD0-AD34-47FF-B61E-0F8A67D595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39595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5FC1AC-285C-2AEA-BFE3-D7995A652F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1D9FD3C-90D9-0A65-C850-DB5AB9B8F26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570AB5-1079-D4A5-6D28-7A4B368F2804}"/>
              </a:ext>
            </a:extLst>
          </p:cNvPr>
          <p:cNvSpPr/>
          <p:nvPr/>
        </p:nvSpPr>
        <p:spPr>
          <a:xfrm>
            <a:off x="983432" y="548680"/>
            <a:ext cx="984338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66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HUMOUR SEXY &amp; COQUIN N°58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0066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2FDD2C1-E520-410D-2461-B1FDD3A79A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503" y="1451969"/>
            <a:ext cx="4017243" cy="4857351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8E2EFE94-28CB-B28C-152F-43F616BD86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7412" y="4797152"/>
            <a:ext cx="1781175" cy="142875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181658A9-E6B9-91BD-6FB2-E97F467B0C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687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426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  <p:sndAc>
          <p:stSnd loop="1">
            <p:snd r:embed="rId2" name="Sex Bomb Tom John.wav"/>
          </p:stSnd>
        </p:sndAc>
      </p:transition>
    </mc:Choice>
    <mc:Fallback>
      <p:transition spd="slow">
        <p:push dir="u"/>
        <p:sndAc>
          <p:stSnd loop="1">
            <p:snd r:embed="rId2" name="Sex Bomb Tom Joh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7E4885-5450-9418-58B3-1976C62BA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6AA0DB-4801-155A-4699-27BC822F1D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046" y="337621"/>
            <a:ext cx="8815908" cy="6232358"/>
          </a:xfrm>
        </p:spPr>
      </p:pic>
    </p:spTree>
    <p:extLst>
      <p:ext uri="{BB962C8B-B14F-4D97-AF65-F5344CB8AC3E}">
        <p14:creationId xmlns:p14="http://schemas.microsoft.com/office/powerpoint/2010/main" val="1340629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F72901-FC05-F843-C0AD-783EAD8C9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88AA20-3712-E902-3CA6-79C0E46B08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353784"/>
            <a:ext cx="6264695" cy="13565568"/>
          </a:xfrm>
        </p:spPr>
      </p:pic>
    </p:spTree>
    <p:extLst>
      <p:ext uri="{BB962C8B-B14F-4D97-AF65-F5344CB8AC3E}">
        <p14:creationId xmlns:p14="http://schemas.microsoft.com/office/powerpoint/2010/main" val="3668953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62AE1E-2ACA-31D8-D8C7-2BA447D79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1912882-8D42-2521-CD07-9FB8F7999D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174" y="-171400"/>
            <a:ext cx="6017138" cy="7824568"/>
          </a:xfrm>
        </p:spPr>
      </p:pic>
    </p:spTree>
    <p:extLst>
      <p:ext uri="{BB962C8B-B14F-4D97-AF65-F5344CB8AC3E}">
        <p14:creationId xmlns:p14="http://schemas.microsoft.com/office/powerpoint/2010/main" val="3319892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99BCC5-75E3-8747-7B5E-0F7A9F6F7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79B054-D0B1-7230-90E2-BD94A366C6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828" y="116632"/>
            <a:ext cx="5160273" cy="6552728"/>
          </a:xfrm>
        </p:spPr>
      </p:pic>
    </p:spTree>
    <p:extLst>
      <p:ext uri="{BB962C8B-B14F-4D97-AF65-F5344CB8AC3E}">
        <p14:creationId xmlns:p14="http://schemas.microsoft.com/office/powerpoint/2010/main" val="3557434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979664-D0D8-8966-5763-87851B8A7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4B9F7A-B215-0BAB-C67A-EC5E357BCF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372" y="-1251520"/>
            <a:ext cx="9906172" cy="10387055"/>
          </a:xfrm>
        </p:spPr>
      </p:pic>
    </p:spTree>
    <p:extLst>
      <p:ext uri="{BB962C8B-B14F-4D97-AF65-F5344CB8AC3E}">
        <p14:creationId xmlns:p14="http://schemas.microsoft.com/office/powerpoint/2010/main" val="3193117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C6FACD-75F1-C6FE-877B-6584EE0EB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2F7A99-FFC6-E347-0BF1-A3800B34B5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212" y="0"/>
            <a:ext cx="5578060" cy="7131300"/>
          </a:xfrm>
        </p:spPr>
      </p:pic>
    </p:spTree>
    <p:extLst>
      <p:ext uri="{BB962C8B-B14F-4D97-AF65-F5344CB8AC3E}">
        <p14:creationId xmlns:p14="http://schemas.microsoft.com/office/powerpoint/2010/main" val="1675833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77984A-3A2C-F44F-FBF8-F9561838B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A1686B-D244-B52E-C047-DDA3531F57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52" y="-819472"/>
            <a:ext cx="10925948" cy="10905177"/>
          </a:xfrm>
        </p:spPr>
      </p:pic>
    </p:spTree>
    <p:extLst>
      <p:ext uri="{BB962C8B-B14F-4D97-AF65-F5344CB8AC3E}">
        <p14:creationId xmlns:p14="http://schemas.microsoft.com/office/powerpoint/2010/main" val="327061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D50FA1-0F53-697D-77CE-F6CF242F15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8E2E83-3171-63DE-6C91-4F05895C53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844" y="-171400"/>
            <a:ext cx="5930443" cy="7413054"/>
          </a:xfrm>
        </p:spPr>
      </p:pic>
    </p:spTree>
    <p:extLst>
      <p:ext uri="{BB962C8B-B14F-4D97-AF65-F5344CB8AC3E}">
        <p14:creationId xmlns:p14="http://schemas.microsoft.com/office/powerpoint/2010/main" val="2061925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757996-4E8A-AA22-42BA-65E43DF73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B0EE71-9057-3320-18F9-64CFD45202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65125"/>
            <a:ext cx="9031932" cy="6385075"/>
          </a:xfrm>
        </p:spPr>
      </p:pic>
    </p:spTree>
    <p:extLst>
      <p:ext uri="{BB962C8B-B14F-4D97-AF65-F5344CB8AC3E}">
        <p14:creationId xmlns:p14="http://schemas.microsoft.com/office/powerpoint/2010/main" val="4267079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29B3DF-6888-E9DC-C9DF-D0A645863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9BD6DB-985D-680C-7E59-74C5FC6944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34" y="0"/>
            <a:ext cx="5377014" cy="6841530"/>
          </a:xfrm>
        </p:spPr>
      </p:pic>
    </p:spTree>
    <p:extLst>
      <p:ext uri="{BB962C8B-B14F-4D97-AF65-F5344CB8AC3E}">
        <p14:creationId xmlns:p14="http://schemas.microsoft.com/office/powerpoint/2010/main" val="2374336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3CB9FA-F057-C829-E091-51B5FEB7D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C34C67-3E11-5367-AC07-4A3F877BAA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57594"/>
            <a:ext cx="8784976" cy="6700406"/>
          </a:xfrm>
        </p:spPr>
      </p:pic>
    </p:spTree>
    <p:extLst>
      <p:ext uri="{BB962C8B-B14F-4D97-AF65-F5344CB8AC3E}">
        <p14:creationId xmlns:p14="http://schemas.microsoft.com/office/powerpoint/2010/main" val="23824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E91E5D-D3A2-50D8-B13F-A00980806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FFF468-34EE-1B00-55B6-7FDD885A27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910" y="0"/>
            <a:ext cx="7159434" cy="7050545"/>
          </a:xfrm>
        </p:spPr>
      </p:pic>
    </p:spTree>
    <p:extLst>
      <p:ext uri="{BB962C8B-B14F-4D97-AF65-F5344CB8AC3E}">
        <p14:creationId xmlns:p14="http://schemas.microsoft.com/office/powerpoint/2010/main" val="1127994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35A7B6-285A-A65B-B9DF-7505C7DF4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0D4042-79F0-8304-5CFC-677119BEFA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768" y="0"/>
            <a:ext cx="5303496" cy="7249457"/>
          </a:xfrm>
        </p:spPr>
      </p:pic>
    </p:spTree>
    <p:extLst>
      <p:ext uri="{BB962C8B-B14F-4D97-AF65-F5344CB8AC3E}">
        <p14:creationId xmlns:p14="http://schemas.microsoft.com/office/powerpoint/2010/main" val="1049381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9044D0-3F41-1F58-E867-FA6B3ACBF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83A452-4B91-D1BF-6ADB-B9A9DB5772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77763"/>
            <a:ext cx="8389146" cy="6580237"/>
          </a:xfrm>
        </p:spPr>
      </p:pic>
    </p:spTree>
    <p:extLst>
      <p:ext uri="{BB962C8B-B14F-4D97-AF65-F5344CB8AC3E}">
        <p14:creationId xmlns:p14="http://schemas.microsoft.com/office/powerpoint/2010/main" val="64729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5A92FB-19FD-B8CA-B42E-B2A0D580C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B2974B-5577-E8A3-866B-965CDFDD2F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162046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91C194-71D5-C942-A0C9-ACA58F6C1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FAB589-51C8-63AD-3F1F-671DA97072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26256"/>
            <a:ext cx="6560050" cy="7310511"/>
          </a:xfrm>
        </p:spPr>
      </p:pic>
    </p:spTree>
    <p:extLst>
      <p:ext uri="{BB962C8B-B14F-4D97-AF65-F5344CB8AC3E}">
        <p14:creationId xmlns:p14="http://schemas.microsoft.com/office/powerpoint/2010/main" val="2413632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562900-9DC6-B479-F844-9571E2A98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ABF606-B80B-08BD-6151-3047D7875A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592" y="536492"/>
            <a:ext cx="8658815" cy="5956383"/>
          </a:xfrm>
        </p:spPr>
      </p:pic>
    </p:spTree>
    <p:extLst>
      <p:ext uri="{BB962C8B-B14F-4D97-AF65-F5344CB8AC3E}">
        <p14:creationId xmlns:p14="http://schemas.microsoft.com/office/powerpoint/2010/main" val="3432311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D4F4B5-A506-A2D9-F903-2066163B0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7C83FE-075B-90A6-4C7A-112E209221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16024"/>
            <a:ext cx="9436677" cy="9418737"/>
          </a:xfrm>
        </p:spPr>
      </p:pic>
    </p:spTree>
    <p:extLst>
      <p:ext uri="{BB962C8B-B14F-4D97-AF65-F5344CB8AC3E}">
        <p14:creationId xmlns:p14="http://schemas.microsoft.com/office/powerpoint/2010/main" val="2806998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611AA8-21A0-206E-BAC7-AD178A5C7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06507D-148D-D732-7A33-23CE3259F6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59" y="0"/>
            <a:ext cx="6153991" cy="6858000"/>
          </a:xfrm>
        </p:spPr>
      </p:pic>
    </p:spTree>
    <p:extLst>
      <p:ext uri="{BB962C8B-B14F-4D97-AF65-F5344CB8AC3E}">
        <p14:creationId xmlns:p14="http://schemas.microsoft.com/office/powerpoint/2010/main" val="1801252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6F129D-A372-FF9B-4B75-3A3C55CED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48F589-1CBA-AF72-3CEE-C365B357BA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054" y="116632"/>
            <a:ext cx="6678258" cy="6703652"/>
          </a:xfrm>
        </p:spPr>
      </p:pic>
    </p:spTree>
    <p:extLst>
      <p:ext uri="{BB962C8B-B14F-4D97-AF65-F5344CB8AC3E}">
        <p14:creationId xmlns:p14="http://schemas.microsoft.com/office/powerpoint/2010/main" val="601528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6D7F0F-A336-EAE8-B2D3-8565F7564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8CDA65-66C5-978C-748E-66BC0588CB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776" y="-479631"/>
            <a:ext cx="4536504" cy="10082084"/>
          </a:xfrm>
        </p:spPr>
      </p:pic>
    </p:spTree>
    <p:extLst>
      <p:ext uri="{BB962C8B-B14F-4D97-AF65-F5344CB8AC3E}">
        <p14:creationId xmlns:p14="http://schemas.microsoft.com/office/powerpoint/2010/main" val="1430342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EFF6C1-53EF-F0C3-8F2B-1374DE108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730BB7-E608-FFBA-C5AF-7B989FBA21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365125"/>
            <a:ext cx="6891706" cy="6479703"/>
          </a:xfrm>
        </p:spPr>
      </p:pic>
    </p:spTree>
    <p:extLst>
      <p:ext uri="{BB962C8B-B14F-4D97-AF65-F5344CB8AC3E}">
        <p14:creationId xmlns:p14="http://schemas.microsoft.com/office/powerpoint/2010/main" val="158575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416DB1-98BB-F7DA-0EEF-D4208401B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E0F1E0-882F-94F9-BC16-C61896651D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721" y="0"/>
            <a:ext cx="7366671" cy="7679541"/>
          </a:xfrm>
        </p:spPr>
      </p:pic>
    </p:spTree>
    <p:extLst>
      <p:ext uri="{BB962C8B-B14F-4D97-AF65-F5344CB8AC3E}">
        <p14:creationId xmlns:p14="http://schemas.microsoft.com/office/powerpoint/2010/main" val="375847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25E1DD-A5B9-4FE7-F918-87F8E7D8E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435E73-27BD-1597-AE88-15888B462E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260648"/>
            <a:ext cx="7755977" cy="6747701"/>
          </a:xfrm>
        </p:spPr>
      </p:pic>
    </p:spTree>
    <p:extLst>
      <p:ext uri="{BB962C8B-B14F-4D97-AF65-F5344CB8AC3E}">
        <p14:creationId xmlns:p14="http://schemas.microsoft.com/office/powerpoint/2010/main" val="2968198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699995-D4FD-A16F-A1CC-CD7B614CD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2C1623-A0A9-B6A4-694E-01D2B402AE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308" y="116632"/>
            <a:ext cx="5619956" cy="6730487"/>
          </a:xfrm>
        </p:spPr>
      </p:pic>
    </p:spTree>
    <p:extLst>
      <p:ext uri="{BB962C8B-B14F-4D97-AF65-F5344CB8AC3E}">
        <p14:creationId xmlns:p14="http://schemas.microsoft.com/office/powerpoint/2010/main" val="258182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74AF87-317C-69B2-FA0D-7D81068D9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9678E7-3010-16A3-366E-3E15EBC362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627062"/>
            <a:ext cx="5988049" cy="7485062"/>
          </a:xfrm>
        </p:spPr>
      </p:pic>
    </p:spTree>
    <p:extLst>
      <p:ext uri="{BB962C8B-B14F-4D97-AF65-F5344CB8AC3E}">
        <p14:creationId xmlns:p14="http://schemas.microsoft.com/office/powerpoint/2010/main" val="424294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361F29-7091-9E65-15BE-AA54C2ECA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A0D6F5-8EEA-B069-2A88-AF96158C60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905" y="0"/>
            <a:ext cx="6995431" cy="7048630"/>
          </a:xfrm>
        </p:spPr>
      </p:pic>
    </p:spTree>
    <p:extLst>
      <p:ext uri="{BB962C8B-B14F-4D97-AF65-F5344CB8AC3E}">
        <p14:creationId xmlns:p14="http://schemas.microsoft.com/office/powerpoint/2010/main" val="383632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83AF02-03CF-5990-9739-6C433CAA3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9433D7-1F73-0BB2-A43F-A2018D5BA7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30" y="188640"/>
            <a:ext cx="9415017" cy="6668971"/>
          </a:xfrm>
        </p:spPr>
      </p:pic>
    </p:spTree>
    <p:extLst>
      <p:ext uri="{BB962C8B-B14F-4D97-AF65-F5344CB8AC3E}">
        <p14:creationId xmlns:p14="http://schemas.microsoft.com/office/powerpoint/2010/main" val="3078625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6AFE5C-8514-A977-0085-381710F9B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7AE872-74FE-ED5B-2196-DF9A08A079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213" y="0"/>
            <a:ext cx="6420099" cy="7112464"/>
          </a:xfrm>
        </p:spPr>
      </p:pic>
    </p:spTree>
    <p:extLst>
      <p:ext uri="{BB962C8B-B14F-4D97-AF65-F5344CB8AC3E}">
        <p14:creationId xmlns:p14="http://schemas.microsoft.com/office/powerpoint/2010/main" val="4173783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8CCC9E-16A7-7B0D-5C42-E09EE665D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18E9E4-7897-EAB4-1186-F796927F50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256" y="0"/>
            <a:ext cx="7333119" cy="7430710"/>
          </a:xfrm>
        </p:spPr>
      </p:pic>
    </p:spTree>
    <p:extLst>
      <p:ext uri="{BB962C8B-B14F-4D97-AF65-F5344CB8AC3E}">
        <p14:creationId xmlns:p14="http://schemas.microsoft.com/office/powerpoint/2010/main" val="1787490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F75171-5DF0-E4DE-1CA0-78E2469C0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5BA1FC-7C66-20BB-B950-9E41672B4D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4941570" cy="6176963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7FD521D-C461-E857-5EA5-04AB44457D13}"/>
              </a:ext>
            </a:extLst>
          </p:cNvPr>
          <p:cNvSpPr/>
          <p:nvPr/>
        </p:nvSpPr>
        <p:spPr>
          <a:xfrm>
            <a:off x="1487488" y="6176962"/>
            <a:ext cx="878497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EDF : LES HOMMES QUI RELIENT LES HOMMES</a:t>
            </a:r>
            <a:endParaRPr lang="fr-FR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1154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891471-1E85-C66C-5950-A6EF1BA27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D4CEB9-0A18-2033-AD12-E7F4FC31AC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782684" cy="6939221"/>
          </a:xfrm>
        </p:spPr>
      </p:pic>
    </p:spTree>
    <p:extLst>
      <p:ext uri="{BB962C8B-B14F-4D97-AF65-F5344CB8AC3E}">
        <p14:creationId xmlns:p14="http://schemas.microsoft.com/office/powerpoint/2010/main" val="1667674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1A45C3-B29B-21F6-2C44-E1E8D1739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E33DD3-8DDF-082F-A3B9-28E4FC73D4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52636"/>
            <a:ext cx="9250910" cy="6552728"/>
          </a:xfrm>
        </p:spPr>
      </p:pic>
    </p:spTree>
    <p:extLst>
      <p:ext uri="{BB962C8B-B14F-4D97-AF65-F5344CB8AC3E}">
        <p14:creationId xmlns:p14="http://schemas.microsoft.com/office/powerpoint/2010/main" val="3203751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B37532-B08A-CD1A-B5C0-1DFDF45A5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EF0321-7E75-52E4-36E9-93CFC43930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292" y="476672"/>
            <a:ext cx="6537027" cy="6300900"/>
          </a:xfrm>
        </p:spPr>
      </p:pic>
    </p:spTree>
    <p:extLst>
      <p:ext uri="{BB962C8B-B14F-4D97-AF65-F5344CB8AC3E}">
        <p14:creationId xmlns:p14="http://schemas.microsoft.com/office/powerpoint/2010/main" val="3712633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CF3B67-B919-8FC8-EB9A-C174663AE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0E020D-AEA4-EF40-67A4-9C0EF8C92B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91" y="-99392"/>
            <a:ext cx="7037668" cy="6957392"/>
          </a:xfrm>
        </p:spPr>
      </p:pic>
    </p:spTree>
    <p:extLst>
      <p:ext uri="{BB962C8B-B14F-4D97-AF65-F5344CB8AC3E}">
        <p14:creationId xmlns:p14="http://schemas.microsoft.com/office/powerpoint/2010/main" val="4089665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EA88DC-495F-4858-76B4-126386902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C58B1C-F681-9DC4-C37D-270C34DB20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647080" cy="9629422"/>
          </a:xfrm>
        </p:spPr>
      </p:pic>
    </p:spTree>
    <p:extLst>
      <p:ext uri="{BB962C8B-B14F-4D97-AF65-F5344CB8AC3E}">
        <p14:creationId xmlns:p14="http://schemas.microsoft.com/office/powerpoint/2010/main" val="164137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B04F0C-3F61-FD80-2F88-A2F7555848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BBA8E0-BA59-8C6F-EB99-9EC48FE5E4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19034"/>
            <a:ext cx="8779724" cy="7506665"/>
          </a:xfrm>
        </p:spPr>
      </p:pic>
    </p:spTree>
    <p:extLst>
      <p:ext uri="{BB962C8B-B14F-4D97-AF65-F5344CB8AC3E}">
        <p14:creationId xmlns:p14="http://schemas.microsoft.com/office/powerpoint/2010/main" val="343146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33D379-B57F-EA98-458A-1373E629D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9F9C27-E683-0CFB-1607-48137C1153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180" y="-1251520"/>
            <a:ext cx="10807435" cy="10786889"/>
          </a:xfrm>
        </p:spPr>
      </p:pic>
    </p:spTree>
    <p:extLst>
      <p:ext uri="{BB962C8B-B14F-4D97-AF65-F5344CB8AC3E}">
        <p14:creationId xmlns:p14="http://schemas.microsoft.com/office/powerpoint/2010/main" val="133409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66E259-B722-77E7-E1B2-85AA52E604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5A0FC7-5B53-DFC0-EDD6-A9B2FD00A8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1" y="116632"/>
            <a:ext cx="5587820" cy="6984776"/>
          </a:xfrm>
        </p:spPr>
      </p:pic>
    </p:spTree>
    <p:extLst>
      <p:ext uri="{BB962C8B-B14F-4D97-AF65-F5344CB8AC3E}">
        <p14:creationId xmlns:p14="http://schemas.microsoft.com/office/powerpoint/2010/main" val="1966230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AEAF45-6EA2-58F8-85D2-402252E5E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105F4F-F95D-B9DD-3A5E-2DCD71236A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144" y="0"/>
            <a:ext cx="5131305" cy="6858000"/>
          </a:xfrm>
        </p:spPr>
      </p:pic>
    </p:spTree>
    <p:extLst>
      <p:ext uri="{BB962C8B-B14F-4D97-AF65-F5344CB8AC3E}">
        <p14:creationId xmlns:p14="http://schemas.microsoft.com/office/powerpoint/2010/main" val="2697089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F264B0-99F5-5B75-B36E-BEF4DB1BD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B7F70C-1C2F-EA04-6DB5-305016CA02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974" y="188640"/>
            <a:ext cx="6520275" cy="6408712"/>
          </a:xfrm>
        </p:spPr>
      </p:pic>
    </p:spTree>
    <p:extLst>
      <p:ext uri="{BB962C8B-B14F-4D97-AF65-F5344CB8AC3E}">
        <p14:creationId xmlns:p14="http://schemas.microsoft.com/office/powerpoint/2010/main" val="3708480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40D114-74BB-2991-9C05-C34ECD7CB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81C09F-1B43-DEF6-0CED-5D531E65F1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874" y="0"/>
            <a:ext cx="6361446" cy="7312007"/>
          </a:xfrm>
        </p:spPr>
      </p:pic>
    </p:spTree>
    <p:extLst>
      <p:ext uri="{BB962C8B-B14F-4D97-AF65-F5344CB8AC3E}">
        <p14:creationId xmlns:p14="http://schemas.microsoft.com/office/powerpoint/2010/main" val="263394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4C563F-D00E-1D54-3FE0-CCE5DEFFE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323369-195B-9733-C128-92E29B813D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4052765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4B9164-00F1-C095-0602-01DBB1B50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81A986-ED3D-93DB-9AA1-8D5F466154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0" y="116632"/>
            <a:ext cx="6498810" cy="6976855"/>
          </a:xfrm>
        </p:spPr>
      </p:pic>
    </p:spTree>
    <p:extLst>
      <p:ext uri="{BB962C8B-B14F-4D97-AF65-F5344CB8AC3E}">
        <p14:creationId xmlns:p14="http://schemas.microsoft.com/office/powerpoint/2010/main" val="823631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9F06D2-C50C-682E-219A-D9FC07081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4F3CCF-BE8D-B1AD-0155-C5F3AC0EA0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0"/>
            <a:ext cx="8229299" cy="6898896"/>
          </a:xfrm>
        </p:spPr>
      </p:pic>
    </p:spTree>
    <p:extLst>
      <p:ext uri="{BB962C8B-B14F-4D97-AF65-F5344CB8AC3E}">
        <p14:creationId xmlns:p14="http://schemas.microsoft.com/office/powerpoint/2010/main" val="2699066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037882-C592-6FE6-8D1A-8554BFAFD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9F04D4-6DF8-EEA9-F759-893E646DBD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0"/>
            <a:ext cx="8361386" cy="6741368"/>
          </a:xfrm>
        </p:spPr>
      </p:pic>
    </p:spTree>
    <p:extLst>
      <p:ext uri="{BB962C8B-B14F-4D97-AF65-F5344CB8AC3E}">
        <p14:creationId xmlns:p14="http://schemas.microsoft.com/office/powerpoint/2010/main" val="2574433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2E6587-658C-C013-D619-FCD60C790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8C1373-E763-B7AD-718D-FB7221E550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534" y="365125"/>
            <a:ext cx="8981898" cy="6412078"/>
          </a:xfrm>
        </p:spPr>
      </p:pic>
    </p:spTree>
    <p:extLst>
      <p:ext uri="{BB962C8B-B14F-4D97-AF65-F5344CB8AC3E}">
        <p14:creationId xmlns:p14="http://schemas.microsoft.com/office/powerpoint/2010/main" val="269187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43418A-F412-C934-8C07-6B5BF6EB3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C55CA3F-4955-CE61-9483-EB2A35E3D0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77" y="-243408"/>
            <a:ext cx="10301596" cy="10282012"/>
          </a:xfrm>
        </p:spPr>
      </p:pic>
    </p:spTree>
    <p:extLst>
      <p:ext uri="{BB962C8B-B14F-4D97-AF65-F5344CB8AC3E}">
        <p14:creationId xmlns:p14="http://schemas.microsoft.com/office/powerpoint/2010/main" val="384096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13217A-A9D4-12A6-13BB-7C11F5B0D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FEEFC8-D1A9-9A47-4DFD-8F541736EE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836712"/>
            <a:ext cx="3974841" cy="496855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53277CC-C11E-69D0-792D-6CCBA74CE8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6448" y="5345013"/>
            <a:ext cx="1134421" cy="92050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D657235-952C-4A50-E2EB-8CC74ECA1F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590" y="5271901"/>
            <a:ext cx="1884144" cy="106672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BA647C68-4112-F5D8-45F4-1E669351D7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31895"/>
            <a:ext cx="12053942" cy="7892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362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33</TotalTime>
  <Words>15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N°58</dc:title>
  <dc:creator>Perroquet34740</dc:creator>
  <cp:lastModifiedBy>jean-louis BEYAERT</cp:lastModifiedBy>
  <cp:revision>2</cp:revision>
  <dcterms:created xsi:type="dcterms:W3CDTF">2025-08-15T19:05:52Z</dcterms:created>
  <dcterms:modified xsi:type="dcterms:W3CDTF">2025-08-15T19:39:46Z</dcterms:modified>
</cp:coreProperties>
</file>