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012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42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11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7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680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825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156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037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40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151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736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27630-458C-4433-BC20-68EB175926C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C39E3-ECAD-45BF-8274-BA900154A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678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605343-8968-ABDA-1014-DC75B9CAC7AA}"/>
              </a:ext>
            </a:extLst>
          </p:cNvPr>
          <p:cNvSpPr/>
          <p:nvPr/>
        </p:nvSpPr>
        <p:spPr>
          <a:xfrm>
            <a:off x="119336" y="476672"/>
            <a:ext cx="10801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N°57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3399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0923991-27C0-C99F-A066-678DA77C2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507" y="1268760"/>
            <a:ext cx="4689669" cy="5560873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E148658-4DF4-D760-77CA-82D831F19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390"/>
            <a:ext cx="12191999" cy="69393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A5906AD-20B1-346D-120D-80A74D7EC8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325" y="4653136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86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1CDAF-1575-03B6-BC88-4F9C81351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3BC671-64A5-20C6-345F-50C9EBFA2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76" y="-963488"/>
            <a:ext cx="7098608" cy="9676242"/>
          </a:xfrm>
        </p:spPr>
      </p:pic>
    </p:spTree>
    <p:extLst>
      <p:ext uri="{BB962C8B-B14F-4D97-AF65-F5344CB8AC3E}">
        <p14:creationId xmlns:p14="http://schemas.microsoft.com/office/powerpoint/2010/main" val="3103296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BC27E-67B3-9AFE-0CF2-0FECD9A49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F12E5C-CC79-E815-10FA-BE59E0F77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67970"/>
            <a:ext cx="5040559" cy="10914824"/>
          </a:xfrm>
        </p:spPr>
      </p:pic>
    </p:spTree>
    <p:extLst>
      <p:ext uri="{BB962C8B-B14F-4D97-AF65-F5344CB8AC3E}">
        <p14:creationId xmlns:p14="http://schemas.microsoft.com/office/powerpoint/2010/main" val="3708219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859E2-6686-E4C3-DB76-607E969F9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CF90C3-C42E-0453-C35F-6A7CF2D61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60648"/>
            <a:ext cx="9220379" cy="9202850"/>
          </a:xfrm>
        </p:spPr>
      </p:pic>
    </p:spTree>
    <p:extLst>
      <p:ext uri="{BB962C8B-B14F-4D97-AF65-F5344CB8AC3E}">
        <p14:creationId xmlns:p14="http://schemas.microsoft.com/office/powerpoint/2010/main" val="2571231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39B01-0AB5-9BF0-4FEC-3D02533AB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C9C87-D763-AA0A-64D8-865D843C99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37" y="116632"/>
            <a:ext cx="5719355" cy="6624736"/>
          </a:xfrm>
        </p:spPr>
      </p:pic>
    </p:spTree>
    <p:extLst>
      <p:ext uri="{BB962C8B-B14F-4D97-AF65-F5344CB8AC3E}">
        <p14:creationId xmlns:p14="http://schemas.microsoft.com/office/powerpoint/2010/main" val="3829554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313BB-F3B4-4B97-4493-E04FD3CAE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E0C38-ABD4-F5E9-2551-CB2D53C24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292" y="365125"/>
            <a:ext cx="6523415" cy="6511013"/>
          </a:xfrm>
        </p:spPr>
      </p:pic>
    </p:spTree>
    <p:extLst>
      <p:ext uri="{BB962C8B-B14F-4D97-AF65-F5344CB8AC3E}">
        <p14:creationId xmlns:p14="http://schemas.microsoft.com/office/powerpoint/2010/main" val="4012718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F02F1-5807-AB28-0B5B-6A58BEFC3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FEB7EF-B100-E0E6-87EC-FEA1A20B1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195" y="-1035496"/>
            <a:ext cx="7301610" cy="8640960"/>
          </a:xfrm>
        </p:spPr>
      </p:pic>
    </p:spTree>
    <p:extLst>
      <p:ext uri="{BB962C8B-B14F-4D97-AF65-F5344CB8AC3E}">
        <p14:creationId xmlns:p14="http://schemas.microsoft.com/office/powerpoint/2010/main" val="89350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A963B-6590-CDCA-DFA1-C942E9C27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219AC3-6ADD-7CF5-53F5-9C959E96D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82562"/>
            <a:ext cx="6276446" cy="6492875"/>
          </a:xfrm>
        </p:spPr>
      </p:pic>
    </p:spTree>
    <p:extLst>
      <p:ext uri="{BB962C8B-B14F-4D97-AF65-F5344CB8AC3E}">
        <p14:creationId xmlns:p14="http://schemas.microsoft.com/office/powerpoint/2010/main" val="3184971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C68F81-257B-7B3A-FA90-D0F2F0437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65C234-C414-E681-AF91-18AAC4224C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71400"/>
            <a:ext cx="8328326" cy="7342808"/>
          </a:xfrm>
        </p:spPr>
      </p:pic>
    </p:spTree>
    <p:extLst>
      <p:ext uri="{BB962C8B-B14F-4D97-AF65-F5344CB8AC3E}">
        <p14:creationId xmlns:p14="http://schemas.microsoft.com/office/powerpoint/2010/main" val="1405653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629A8-ABFB-0AF3-EE8C-A784F436B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C31C6-CBEA-86E3-06C8-2FC06676F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858" y="-171400"/>
            <a:ext cx="5868438" cy="7642358"/>
          </a:xfrm>
        </p:spPr>
      </p:pic>
    </p:spTree>
    <p:extLst>
      <p:ext uri="{BB962C8B-B14F-4D97-AF65-F5344CB8AC3E}">
        <p14:creationId xmlns:p14="http://schemas.microsoft.com/office/powerpoint/2010/main" val="1798249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68EBA-A332-D355-4991-E132854C6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C0728-26F5-E66C-212E-8EE2A2AC8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304" y="0"/>
            <a:ext cx="5797575" cy="6741368"/>
          </a:xfrm>
        </p:spPr>
      </p:pic>
    </p:spTree>
    <p:extLst>
      <p:ext uri="{BB962C8B-B14F-4D97-AF65-F5344CB8AC3E}">
        <p14:creationId xmlns:p14="http://schemas.microsoft.com/office/powerpoint/2010/main" val="205086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4848B9-7EE2-8287-7B46-7A406A4CE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76B1EB-9EE5-83ED-2DBD-FA0D07378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55823"/>
            <a:ext cx="9145016" cy="6037052"/>
          </a:xfrm>
        </p:spPr>
      </p:pic>
    </p:spTree>
    <p:extLst>
      <p:ext uri="{BB962C8B-B14F-4D97-AF65-F5344CB8AC3E}">
        <p14:creationId xmlns:p14="http://schemas.microsoft.com/office/powerpoint/2010/main" val="2641191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F41C2-AE9D-CF88-F64D-2955A154E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057167-50D3-09F1-744B-91873F34E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216" y="548680"/>
            <a:ext cx="8401192" cy="5939177"/>
          </a:xfrm>
        </p:spPr>
      </p:pic>
    </p:spTree>
    <p:extLst>
      <p:ext uri="{BB962C8B-B14F-4D97-AF65-F5344CB8AC3E}">
        <p14:creationId xmlns:p14="http://schemas.microsoft.com/office/powerpoint/2010/main" val="1650460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380B88-92C2-FB31-7D3C-EA0B3904C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F441B-230F-CC54-32FF-C2ED7F15A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863"/>
            <a:ext cx="6765493" cy="8456868"/>
          </a:xfrm>
        </p:spPr>
      </p:pic>
    </p:spTree>
    <p:extLst>
      <p:ext uri="{BB962C8B-B14F-4D97-AF65-F5344CB8AC3E}">
        <p14:creationId xmlns:p14="http://schemas.microsoft.com/office/powerpoint/2010/main" val="3911972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8A180-BA22-C0E3-75B0-C08F48DFE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42D35-EA37-1E5F-BFFE-32333BCA1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640" y="365125"/>
            <a:ext cx="6391672" cy="6391672"/>
          </a:xfrm>
        </p:spPr>
      </p:pic>
    </p:spTree>
    <p:extLst>
      <p:ext uri="{BB962C8B-B14F-4D97-AF65-F5344CB8AC3E}">
        <p14:creationId xmlns:p14="http://schemas.microsoft.com/office/powerpoint/2010/main" val="1610707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0C66B-D86B-36EB-F1C5-1E4B410F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404F6A-CD89-ED14-7AB8-A4411D6BE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121" y="476672"/>
            <a:ext cx="6909196" cy="6192688"/>
          </a:xfrm>
        </p:spPr>
      </p:pic>
    </p:spTree>
    <p:extLst>
      <p:ext uri="{BB962C8B-B14F-4D97-AF65-F5344CB8AC3E}">
        <p14:creationId xmlns:p14="http://schemas.microsoft.com/office/powerpoint/2010/main" val="659609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BFE3F4-BA61-11CF-96BD-D23662D5A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B5492-B696-C0C0-DAFD-970D319A7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426" y="365125"/>
            <a:ext cx="6755635" cy="6376243"/>
          </a:xfrm>
        </p:spPr>
      </p:pic>
    </p:spTree>
    <p:extLst>
      <p:ext uri="{BB962C8B-B14F-4D97-AF65-F5344CB8AC3E}">
        <p14:creationId xmlns:p14="http://schemas.microsoft.com/office/powerpoint/2010/main" val="3576795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DA5AF-E99F-3C69-8A50-22F64E6E1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E64CF8-EEE5-86B3-325E-DF60032E7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5940"/>
            <a:ext cx="6509301" cy="6812060"/>
          </a:xfrm>
        </p:spPr>
      </p:pic>
    </p:spTree>
    <p:extLst>
      <p:ext uri="{BB962C8B-B14F-4D97-AF65-F5344CB8AC3E}">
        <p14:creationId xmlns:p14="http://schemas.microsoft.com/office/powerpoint/2010/main" val="78979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BC1B7-8EBA-262F-A55F-4CC3A3229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925160-15A4-B050-451C-49AB7625D7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837" y="188640"/>
            <a:ext cx="6621491" cy="6785140"/>
          </a:xfrm>
        </p:spPr>
      </p:pic>
    </p:spTree>
    <p:extLst>
      <p:ext uri="{BB962C8B-B14F-4D97-AF65-F5344CB8AC3E}">
        <p14:creationId xmlns:p14="http://schemas.microsoft.com/office/powerpoint/2010/main" val="343614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546263-4D09-2CFB-1F08-1EBE15F1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BEE03D-B95E-48CC-6889-48224B3C2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675456"/>
            <a:ext cx="10383112" cy="10363373"/>
          </a:xfrm>
        </p:spPr>
      </p:pic>
    </p:spTree>
    <p:extLst>
      <p:ext uri="{BB962C8B-B14F-4D97-AF65-F5344CB8AC3E}">
        <p14:creationId xmlns:p14="http://schemas.microsoft.com/office/powerpoint/2010/main" val="718109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EC9C4-767D-D31F-C5B4-C74FEA8B1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2C5933-15CD-ABB9-D8B7-8837EB6B84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10" y="0"/>
            <a:ext cx="6795925" cy="7209824"/>
          </a:xfrm>
        </p:spPr>
      </p:pic>
    </p:spTree>
    <p:extLst>
      <p:ext uri="{BB962C8B-B14F-4D97-AF65-F5344CB8AC3E}">
        <p14:creationId xmlns:p14="http://schemas.microsoft.com/office/powerpoint/2010/main" val="1507056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AE639-D9F5-E806-81FD-9438311DE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C435B7-6432-B75F-37A0-9D04572611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278" y="188639"/>
            <a:ext cx="7540130" cy="7181759"/>
          </a:xfrm>
        </p:spPr>
      </p:pic>
    </p:spTree>
    <p:extLst>
      <p:ext uri="{BB962C8B-B14F-4D97-AF65-F5344CB8AC3E}">
        <p14:creationId xmlns:p14="http://schemas.microsoft.com/office/powerpoint/2010/main" val="141714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3F60D-B51E-0390-1803-6946B3949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CA4CF-6C1D-31F9-F7F3-B3BE67CB3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543" y="-603449"/>
            <a:ext cx="7324777" cy="7366553"/>
          </a:xfrm>
        </p:spPr>
      </p:pic>
    </p:spTree>
    <p:extLst>
      <p:ext uri="{BB962C8B-B14F-4D97-AF65-F5344CB8AC3E}">
        <p14:creationId xmlns:p14="http://schemas.microsoft.com/office/powerpoint/2010/main" val="490348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8E762-D610-7052-8C8A-CF35C8458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1AB53-4E3A-6A68-C1C0-C07F1BD325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82433"/>
            <a:ext cx="10121124" cy="5693133"/>
          </a:xfrm>
        </p:spPr>
      </p:pic>
    </p:spTree>
    <p:extLst>
      <p:ext uri="{BB962C8B-B14F-4D97-AF65-F5344CB8AC3E}">
        <p14:creationId xmlns:p14="http://schemas.microsoft.com/office/powerpoint/2010/main" val="181775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3CFB7-8D54-D3D2-4782-B6AFB4C74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6356F1-AC8E-11EE-AA08-D7E8491FF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84" y="365125"/>
            <a:ext cx="8231240" cy="6681024"/>
          </a:xfrm>
        </p:spPr>
      </p:pic>
    </p:spTree>
    <p:extLst>
      <p:ext uri="{BB962C8B-B14F-4D97-AF65-F5344CB8AC3E}">
        <p14:creationId xmlns:p14="http://schemas.microsoft.com/office/powerpoint/2010/main" val="2753681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E147E-7F7B-A713-F17C-0A9C45771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893115-8E5B-9E7A-3904-AC545A73A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108" y="-243408"/>
            <a:ext cx="6267180" cy="7148876"/>
          </a:xfrm>
        </p:spPr>
      </p:pic>
    </p:spTree>
    <p:extLst>
      <p:ext uri="{BB962C8B-B14F-4D97-AF65-F5344CB8AC3E}">
        <p14:creationId xmlns:p14="http://schemas.microsoft.com/office/powerpoint/2010/main" val="100955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3D1E0-88D9-7B77-7780-8DC28CEFF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04459A-83CC-63ED-9B21-DFED37EE4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656" y="-675456"/>
            <a:ext cx="6028608" cy="7535760"/>
          </a:xfrm>
        </p:spPr>
      </p:pic>
    </p:spTree>
    <p:extLst>
      <p:ext uri="{BB962C8B-B14F-4D97-AF65-F5344CB8AC3E}">
        <p14:creationId xmlns:p14="http://schemas.microsoft.com/office/powerpoint/2010/main" val="128567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F33E79-CEFE-6532-34A6-B2F82B9A4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7E0BA-79C7-43E3-EE4A-CBF464EFD1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83" y="116632"/>
            <a:ext cx="7318717" cy="7542190"/>
          </a:xfrm>
        </p:spPr>
      </p:pic>
    </p:spTree>
    <p:extLst>
      <p:ext uri="{BB962C8B-B14F-4D97-AF65-F5344CB8AC3E}">
        <p14:creationId xmlns:p14="http://schemas.microsoft.com/office/powerpoint/2010/main" val="3877566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ECFEA-E9D9-FDB6-0270-301DD42EC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D71DFA-A64D-B741-FA55-6CEA51079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78" y="-243408"/>
            <a:ext cx="6287073" cy="8450496"/>
          </a:xfrm>
        </p:spPr>
      </p:pic>
    </p:spTree>
    <p:extLst>
      <p:ext uri="{BB962C8B-B14F-4D97-AF65-F5344CB8AC3E}">
        <p14:creationId xmlns:p14="http://schemas.microsoft.com/office/powerpoint/2010/main" val="196591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F4FC8-6DCD-A603-8525-F5203CA08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AF1921-E5AE-E58F-6F09-9A78DA08D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53" y="489073"/>
            <a:ext cx="9681086" cy="5879853"/>
          </a:xfrm>
        </p:spPr>
      </p:pic>
    </p:spTree>
    <p:extLst>
      <p:ext uri="{BB962C8B-B14F-4D97-AF65-F5344CB8AC3E}">
        <p14:creationId xmlns:p14="http://schemas.microsoft.com/office/powerpoint/2010/main" val="3742453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DD29B-ADC4-EDB8-01F3-5D1BF0576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C78390-DEF3-DCB1-00AF-69D16498C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952" y="0"/>
            <a:ext cx="5273842" cy="6858000"/>
          </a:xfrm>
        </p:spPr>
      </p:pic>
    </p:spTree>
    <p:extLst>
      <p:ext uri="{BB962C8B-B14F-4D97-AF65-F5344CB8AC3E}">
        <p14:creationId xmlns:p14="http://schemas.microsoft.com/office/powerpoint/2010/main" val="983976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E4B1F2-A6F8-610B-6C81-3108C8C3E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277733-93B7-AE9F-5C2D-4EC91D4AB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973" y="0"/>
            <a:ext cx="6287511" cy="6858000"/>
          </a:xfrm>
        </p:spPr>
      </p:pic>
    </p:spTree>
    <p:extLst>
      <p:ext uri="{BB962C8B-B14F-4D97-AF65-F5344CB8AC3E}">
        <p14:creationId xmlns:p14="http://schemas.microsoft.com/office/powerpoint/2010/main" val="1458013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055A4-18AD-5E6D-F8F6-833B90B20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FA5346-9109-1DF3-7C0B-9172C2E8C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2549318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2EF9D-CCE2-2BD8-AB7A-BF31EA31E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35B44A-4589-CD7F-66EE-408650EF8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5" y="0"/>
            <a:ext cx="5539978" cy="6858000"/>
          </a:xfrm>
        </p:spPr>
      </p:pic>
    </p:spTree>
    <p:extLst>
      <p:ext uri="{BB962C8B-B14F-4D97-AF65-F5344CB8AC3E}">
        <p14:creationId xmlns:p14="http://schemas.microsoft.com/office/powerpoint/2010/main" val="371242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2CDD6-824A-21B7-0E08-3C98A1DBD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92279-0F1C-AC5E-6442-2FCCF4C80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258" y="-1"/>
            <a:ext cx="7147093" cy="7092743"/>
          </a:xfrm>
        </p:spPr>
      </p:pic>
    </p:spTree>
    <p:extLst>
      <p:ext uri="{BB962C8B-B14F-4D97-AF65-F5344CB8AC3E}">
        <p14:creationId xmlns:p14="http://schemas.microsoft.com/office/powerpoint/2010/main" val="413273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EBE61-B262-2084-77C3-B15D8EAF8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79BCB-EFAB-AEBC-1501-563DC580A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475" y="116631"/>
            <a:ext cx="6274837" cy="6844175"/>
          </a:xfrm>
        </p:spPr>
      </p:pic>
    </p:spTree>
    <p:extLst>
      <p:ext uri="{BB962C8B-B14F-4D97-AF65-F5344CB8AC3E}">
        <p14:creationId xmlns:p14="http://schemas.microsoft.com/office/powerpoint/2010/main" val="3194925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AA33B-D652-50DC-4350-528DA8E24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38369-CFB7-6D9E-D819-29373C144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914" y="0"/>
            <a:ext cx="7155445" cy="7128238"/>
          </a:xfrm>
        </p:spPr>
      </p:pic>
    </p:spTree>
    <p:extLst>
      <p:ext uri="{BB962C8B-B14F-4D97-AF65-F5344CB8AC3E}">
        <p14:creationId xmlns:p14="http://schemas.microsoft.com/office/powerpoint/2010/main" val="1952506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CC7D1-43AA-0A9C-E370-E89C1CB68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D17595-0F05-1BA0-8C7C-DDCC2E889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813340"/>
            <a:ext cx="9413257" cy="5659684"/>
          </a:xfrm>
        </p:spPr>
      </p:pic>
    </p:spTree>
    <p:extLst>
      <p:ext uri="{BB962C8B-B14F-4D97-AF65-F5344CB8AC3E}">
        <p14:creationId xmlns:p14="http://schemas.microsoft.com/office/powerpoint/2010/main" val="2637379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4E2D4-9FD2-AB7A-75DA-3E2DDF6E9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E7B2F4-5B23-FC9C-9E82-F10ED5A10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24208"/>
            <a:ext cx="7224733" cy="6609584"/>
          </a:xfrm>
        </p:spPr>
      </p:pic>
    </p:spTree>
    <p:extLst>
      <p:ext uri="{BB962C8B-B14F-4D97-AF65-F5344CB8AC3E}">
        <p14:creationId xmlns:p14="http://schemas.microsoft.com/office/powerpoint/2010/main" val="366669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38E114-11BB-5E7F-665D-B6AF7A2ED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3DB0AA-7E3E-AF84-C3D9-C251151EB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516960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9A7418-4BF5-8D59-7D03-BC56827EA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671053-DE4A-88D8-1153-7382A0BC5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2912061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8CFB7-E1AB-A33D-7E72-E72B0B6CC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8D6CEC-1004-23A0-7144-14419EA82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4122870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B4A04-0C29-CD76-41A6-A942ABB0C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D61597-0F42-1868-41CA-1A75AD96B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454" y="-99392"/>
            <a:ext cx="5949834" cy="7083138"/>
          </a:xfrm>
        </p:spPr>
      </p:pic>
    </p:spTree>
    <p:extLst>
      <p:ext uri="{BB962C8B-B14F-4D97-AF65-F5344CB8AC3E}">
        <p14:creationId xmlns:p14="http://schemas.microsoft.com/office/powerpoint/2010/main" val="46139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5B5558-9105-F294-1EA2-0EB71A23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526834-19EC-B7E0-D95C-FEE95BCD6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93210"/>
            <a:ext cx="8496943" cy="6471579"/>
          </a:xfrm>
        </p:spPr>
      </p:pic>
    </p:spTree>
    <p:extLst>
      <p:ext uri="{BB962C8B-B14F-4D97-AF65-F5344CB8AC3E}">
        <p14:creationId xmlns:p14="http://schemas.microsoft.com/office/powerpoint/2010/main" val="2760905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93C8C-CFAC-DD23-3472-DB654F84B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939F2-583C-3478-FFEC-97508B6442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41617"/>
            <a:ext cx="7885275" cy="6899617"/>
          </a:xfrm>
        </p:spPr>
      </p:pic>
    </p:spTree>
    <p:extLst>
      <p:ext uri="{BB962C8B-B14F-4D97-AF65-F5344CB8AC3E}">
        <p14:creationId xmlns:p14="http://schemas.microsoft.com/office/powerpoint/2010/main" val="3435499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E8B88-3AB0-1D70-F38F-0E59A73FC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7A91C-CF31-9BEF-90C8-7C52460EC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878" y="116631"/>
            <a:ext cx="5888409" cy="6683233"/>
          </a:xfrm>
        </p:spPr>
      </p:pic>
    </p:spTree>
    <p:extLst>
      <p:ext uri="{BB962C8B-B14F-4D97-AF65-F5344CB8AC3E}">
        <p14:creationId xmlns:p14="http://schemas.microsoft.com/office/powerpoint/2010/main" val="3684080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5F8F6-2495-C4F5-F8E7-ACEFFE3AD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7D60B6-C311-B6F7-4960-C5DBC049B1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514" y="116631"/>
            <a:ext cx="5456757" cy="6820947"/>
          </a:xfrm>
        </p:spPr>
      </p:pic>
    </p:spTree>
    <p:extLst>
      <p:ext uri="{BB962C8B-B14F-4D97-AF65-F5344CB8AC3E}">
        <p14:creationId xmlns:p14="http://schemas.microsoft.com/office/powerpoint/2010/main" val="2011896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EA7F79-C11D-5830-FD01-E884A5EEE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001648-9F1C-CE38-BA92-D4E4A2E42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734955" cy="6862996"/>
          </a:xfrm>
        </p:spPr>
      </p:pic>
    </p:spTree>
    <p:extLst>
      <p:ext uri="{BB962C8B-B14F-4D97-AF65-F5344CB8AC3E}">
        <p14:creationId xmlns:p14="http://schemas.microsoft.com/office/powerpoint/2010/main" val="30857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A0ED4-28DD-7847-A14B-0B17EE1F5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1A64D5-61AB-FF8F-FAC6-F80121A023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5798719" cy="6639755"/>
          </a:xfrm>
        </p:spPr>
      </p:pic>
    </p:spTree>
    <p:extLst>
      <p:ext uri="{BB962C8B-B14F-4D97-AF65-F5344CB8AC3E}">
        <p14:creationId xmlns:p14="http://schemas.microsoft.com/office/powerpoint/2010/main" val="7319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B3A45-A262-062C-F73F-F20B3856C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9AE824-B872-25EA-750D-022166BF6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437456"/>
            <a:ext cx="5712246" cy="5712246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B61BFD8-3C8C-6C72-30D0-DE83E928CE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142" y="5301208"/>
            <a:ext cx="1045679" cy="84849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6171C47-CA59-69E4-E80E-ADD82392C8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371386"/>
            <a:ext cx="2057901" cy="11651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5E84BD3-B1F6-C02E-8D7F-6D80B21F3B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2043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49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N°57</dc:title>
  <dc:creator>Perroquet34740</dc:creator>
  <cp:lastModifiedBy>jean-louis BEYAERT</cp:lastModifiedBy>
  <cp:revision>4</cp:revision>
  <dcterms:created xsi:type="dcterms:W3CDTF">2025-08-12T19:43:56Z</dcterms:created>
  <dcterms:modified xsi:type="dcterms:W3CDTF">2025-08-13T10:06:44Z</dcterms:modified>
</cp:coreProperties>
</file>