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856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896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614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5973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06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659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348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0198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115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9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435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1D397-39B1-41FF-A658-C0A255DEA59C}" type="datetimeFigureOut">
              <a:rPr lang="fr-FR" smtClean="0"/>
              <a:t>17/08/2025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57B7F-EBFB-4268-B148-3BB6AD5BF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9788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8A34F-DF1E-4F77-AF95-E1146A7090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D48384A-E3AD-3973-00C2-89E37B2CFF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B6997738-7274-E70C-6BDD-ABC279503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24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59FF9-3FB5-DCE7-1C51-D4AF7EB24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F4E174-2A90-14B9-C651-10388275E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176" y="116632"/>
            <a:ext cx="4954056" cy="6715289"/>
          </a:xfrm>
        </p:spPr>
      </p:pic>
    </p:spTree>
    <p:extLst>
      <p:ext uri="{BB962C8B-B14F-4D97-AF65-F5344CB8AC3E}">
        <p14:creationId xmlns:p14="http://schemas.microsoft.com/office/powerpoint/2010/main" val="355190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F8ACB-E62E-A220-F0A7-0D1622ED7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9CE18A-1A6F-B100-3D00-A738118A5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76" y="548680"/>
            <a:ext cx="8919640" cy="5950674"/>
          </a:xfrm>
        </p:spPr>
      </p:pic>
    </p:spTree>
    <p:extLst>
      <p:ext uri="{BB962C8B-B14F-4D97-AF65-F5344CB8AC3E}">
        <p14:creationId xmlns:p14="http://schemas.microsoft.com/office/powerpoint/2010/main" val="3494105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B330D-172C-BEA3-4255-08373BFCA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B7FCCE-0DCD-FF10-090E-D5D7AA931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6" y="116632"/>
            <a:ext cx="7339714" cy="6741368"/>
          </a:xfrm>
        </p:spPr>
      </p:pic>
    </p:spTree>
    <p:extLst>
      <p:ext uri="{BB962C8B-B14F-4D97-AF65-F5344CB8AC3E}">
        <p14:creationId xmlns:p14="http://schemas.microsoft.com/office/powerpoint/2010/main" val="2573746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F75C3-A16D-4726-7FD2-C1985A594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5959A-0584-4093-9E09-B6B364575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3527049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AE7B7-22EF-4004-9058-093977697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ACEE53-EDAD-B150-92D6-67548D0FC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805983" cy="7173416"/>
          </a:xfrm>
        </p:spPr>
      </p:pic>
    </p:spTree>
    <p:extLst>
      <p:ext uri="{BB962C8B-B14F-4D97-AF65-F5344CB8AC3E}">
        <p14:creationId xmlns:p14="http://schemas.microsoft.com/office/powerpoint/2010/main" val="1519659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A7E31-A07E-310F-9FD2-B6D9B44B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19E7E-A7E5-3390-EA63-4094BD902A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261" y="0"/>
            <a:ext cx="6520980" cy="7605464"/>
          </a:xfrm>
        </p:spPr>
      </p:pic>
    </p:spTree>
    <p:extLst>
      <p:ext uri="{BB962C8B-B14F-4D97-AF65-F5344CB8AC3E}">
        <p14:creationId xmlns:p14="http://schemas.microsoft.com/office/powerpoint/2010/main" val="2266928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9984E-DE84-2F07-F588-34B050900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BC97CE-EEBA-39F7-6D72-A712F9854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77203"/>
            <a:ext cx="8988311" cy="6354236"/>
          </a:xfrm>
        </p:spPr>
      </p:pic>
    </p:spTree>
    <p:extLst>
      <p:ext uri="{BB962C8B-B14F-4D97-AF65-F5344CB8AC3E}">
        <p14:creationId xmlns:p14="http://schemas.microsoft.com/office/powerpoint/2010/main" val="1712582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829C0-55D5-88F0-2AFB-415811508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7E5EDF-5E3E-2147-0886-D1E691D0F9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92714"/>
            <a:ext cx="7927808" cy="6672572"/>
          </a:xfrm>
        </p:spPr>
      </p:pic>
    </p:spTree>
    <p:extLst>
      <p:ext uri="{BB962C8B-B14F-4D97-AF65-F5344CB8AC3E}">
        <p14:creationId xmlns:p14="http://schemas.microsoft.com/office/powerpoint/2010/main" val="3556952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94490B-B1EB-EB62-C156-51D282554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C87978-B33F-EA9B-BAC4-632ADAD314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552" y="0"/>
            <a:ext cx="8316799" cy="7389440"/>
          </a:xfrm>
        </p:spPr>
      </p:pic>
    </p:spTree>
    <p:extLst>
      <p:ext uri="{BB962C8B-B14F-4D97-AF65-F5344CB8AC3E}">
        <p14:creationId xmlns:p14="http://schemas.microsoft.com/office/powerpoint/2010/main" val="1410839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63796-A607-1075-F0D0-7CBB9E23D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92D184-7EBE-EBC9-0AF1-A9DF8C73B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6354917" cy="7389440"/>
          </a:xfrm>
        </p:spPr>
      </p:pic>
    </p:spTree>
    <p:extLst>
      <p:ext uri="{BB962C8B-B14F-4D97-AF65-F5344CB8AC3E}">
        <p14:creationId xmlns:p14="http://schemas.microsoft.com/office/powerpoint/2010/main" val="3973182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57DBFA-945F-AD70-D9FB-924F7D97A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BDF340-EC04-7DDA-239B-0C5A573CE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442" y="0"/>
            <a:ext cx="5170910" cy="7461448"/>
          </a:xfrm>
        </p:spPr>
      </p:pic>
    </p:spTree>
    <p:extLst>
      <p:ext uri="{BB962C8B-B14F-4D97-AF65-F5344CB8AC3E}">
        <p14:creationId xmlns:p14="http://schemas.microsoft.com/office/powerpoint/2010/main" val="1645486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AE761B-6411-CB54-9C35-C18F692A1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F019B-7D1E-86C9-59DD-BE331B3A3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485" y="0"/>
            <a:ext cx="6561225" cy="7749480"/>
          </a:xfrm>
        </p:spPr>
      </p:pic>
    </p:spTree>
    <p:extLst>
      <p:ext uri="{BB962C8B-B14F-4D97-AF65-F5344CB8AC3E}">
        <p14:creationId xmlns:p14="http://schemas.microsoft.com/office/powerpoint/2010/main" val="3373341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9E2C9-96D4-B655-B06A-56BD5CEF9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F2D06A-302A-682B-44DE-478B6CB39B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284" y="116632"/>
            <a:ext cx="7380076" cy="6738330"/>
          </a:xfrm>
        </p:spPr>
      </p:pic>
    </p:spTree>
    <p:extLst>
      <p:ext uri="{BB962C8B-B14F-4D97-AF65-F5344CB8AC3E}">
        <p14:creationId xmlns:p14="http://schemas.microsoft.com/office/powerpoint/2010/main" val="4201966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4F42B-F78D-3B2C-552C-61AA5B03C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3E8FB0-57FF-D716-FE33-1232A57E27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14" y="-1"/>
            <a:ext cx="6900813" cy="6900813"/>
          </a:xfrm>
        </p:spPr>
      </p:pic>
    </p:spTree>
    <p:extLst>
      <p:ext uri="{BB962C8B-B14F-4D97-AF65-F5344CB8AC3E}">
        <p14:creationId xmlns:p14="http://schemas.microsoft.com/office/powerpoint/2010/main" val="482019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3FDEA0-DA3A-9815-B5A6-D36F5DB0F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E389CE-0E05-9B6D-CA26-E72B3EFF5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176" y="-565038"/>
            <a:ext cx="8479648" cy="7988075"/>
          </a:xfrm>
        </p:spPr>
      </p:pic>
    </p:spTree>
    <p:extLst>
      <p:ext uri="{BB962C8B-B14F-4D97-AF65-F5344CB8AC3E}">
        <p14:creationId xmlns:p14="http://schemas.microsoft.com/office/powerpoint/2010/main" val="3799903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3F2C24-B059-068E-63E4-0C5286FB3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05FF9-51D8-2DBF-A226-845796CBD7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815" y="0"/>
            <a:ext cx="7368545" cy="7142054"/>
          </a:xfrm>
        </p:spPr>
      </p:pic>
    </p:spTree>
    <p:extLst>
      <p:ext uri="{BB962C8B-B14F-4D97-AF65-F5344CB8AC3E}">
        <p14:creationId xmlns:p14="http://schemas.microsoft.com/office/powerpoint/2010/main" val="2565357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D1B05-FC31-EB6F-2700-93844F45A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A11ADE-F279-43B2-F810-A3C3153B16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40" y="-1"/>
            <a:ext cx="6460280" cy="6977103"/>
          </a:xfrm>
        </p:spPr>
      </p:pic>
    </p:spTree>
    <p:extLst>
      <p:ext uri="{BB962C8B-B14F-4D97-AF65-F5344CB8AC3E}">
        <p14:creationId xmlns:p14="http://schemas.microsoft.com/office/powerpoint/2010/main" val="3166070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7A3F9-AA65-04BE-60C5-918961B01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3A0940-E2E8-41A0-3543-9C31013A9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00" y="0"/>
            <a:ext cx="5484564" cy="7060242"/>
          </a:xfrm>
        </p:spPr>
      </p:pic>
    </p:spTree>
    <p:extLst>
      <p:ext uri="{BB962C8B-B14F-4D97-AF65-F5344CB8AC3E}">
        <p14:creationId xmlns:p14="http://schemas.microsoft.com/office/powerpoint/2010/main" val="576839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902D9E-55E1-AD62-3EAD-56ED53919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141F95-68C6-C5B6-6249-DA1C1F2B44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88" y="0"/>
            <a:ext cx="6376607" cy="6872991"/>
          </a:xfrm>
        </p:spPr>
      </p:pic>
    </p:spTree>
    <p:extLst>
      <p:ext uri="{BB962C8B-B14F-4D97-AF65-F5344CB8AC3E}">
        <p14:creationId xmlns:p14="http://schemas.microsoft.com/office/powerpoint/2010/main" val="2508309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F00FE1-BB08-C50E-C33C-24790EF3E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9E8B9D-8A63-B93D-F465-6ABAA83352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013" y="116632"/>
            <a:ext cx="7492355" cy="6963005"/>
          </a:xfrm>
        </p:spPr>
      </p:pic>
    </p:spTree>
    <p:extLst>
      <p:ext uri="{BB962C8B-B14F-4D97-AF65-F5344CB8AC3E}">
        <p14:creationId xmlns:p14="http://schemas.microsoft.com/office/powerpoint/2010/main" val="1247397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E8958-B1EC-DE06-961C-F85791E1E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4DFFBD-92D5-7C76-5331-8DE777038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52" y="-171400"/>
            <a:ext cx="5268012" cy="7601563"/>
          </a:xfrm>
        </p:spPr>
      </p:pic>
    </p:spTree>
    <p:extLst>
      <p:ext uri="{BB962C8B-B14F-4D97-AF65-F5344CB8AC3E}">
        <p14:creationId xmlns:p14="http://schemas.microsoft.com/office/powerpoint/2010/main" val="3774208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F876E-8A35-2C1B-A2A2-901D1A513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D0810F-A9AC-DDAB-4EA5-FD9D4BBA6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71" y="365124"/>
            <a:ext cx="11418059" cy="7456363"/>
          </a:xfrm>
        </p:spPr>
      </p:pic>
    </p:spTree>
    <p:extLst>
      <p:ext uri="{BB962C8B-B14F-4D97-AF65-F5344CB8AC3E}">
        <p14:creationId xmlns:p14="http://schemas.microsoft.com/office/powerpoint/2010/main" val="1764193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CF5EA2-925A-32F4-2061-C757A5FBF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E15AE-B1D7-CFA5-3963-6552157D4E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485" y="0"/>
            <a:ext cx="7606972" cy="7245424"/>
          </a:xfrm>
        </p:spPr>
      </p:pic>
    </p:spTree>
    <p:extLst>
      <p:ext uri="{BB962C8B-B14F-4D97-AF65-F5344CB8AC3E}">
        <p14:creationId xmlns:p14="http://schemas.microsoft.com/office/powerpoint/2010/main" val="2411805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FB326-3686-79BB-13F9-E0F9F879A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7AFE1C-5FEC-2907-C0ED-BE46C2466F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82904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6E46E-6912-6BC5-B626-CA6B74CDF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D139D-2EF7-B448-9524-9DDCEB976F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72" y="764704"/>
            <a:ext cx="10210735" cy="6480720"/>
          </a:xfrm>
        </p:spPr>
      </p:pic>
    </p:spTree>
    <p:extLst>
      <p:ext uri="{BB962C8B-B14F-4D97-AF65-F5344CB8AC3E}">
        <p14:creationId xmlns:p14="http://schemas.microsoft.com/office/powerpoint/2010/main" val="1466062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FCB61A-27C4-E185-C20D-0E31890F0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C4C8B0-EF59-285F-DD9C-9C485641C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76672"/>
            <a:ext cx="8874145" cy="6273528"/>
          </a:xfrm>
        </p:spPr>
      </p:pic>
    </p:spTree>
    <p:extLst>
      <p:ext uri="{BB962C8B-B14F-4D97-AF65-F5344CB8AC3E}">
        <p14:creationId xmlns:p14="http://schemas.microsoft.com/office/powerpoint/2010/main" val="2635715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EBC8B-3E9C-0288-DCA8-C36C4CCD6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87A5B1-34E5-5FDF-5977-9442F4A07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964" y="0"/>
            <a:ext cx="7627388" cy="6844399"/>
          </a:xfrm>
        </p:spPr>
      </p:pic>
    </p:spTree>
    <p:extLst>
      <p:ext uri="{BB962C8B-B14F-4D97-AF65-F5344CB8AC3E}">
        <p14:creationId xmlns:p14="http://schemas.microsoft.com/office/powerpoint/2010/main" val="3130485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B03E3-C884-301A-357D-D5BDD5460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6EE6CE-F973-72FC-BFA9-8772C1A461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741" y="-99393"/>
            <a:ext cx="6967595" cy="700733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C631F27-2DEC-C0F3-BE1C-EF90C06C08B8}"/>
              </a:ext>
            </a:extLst>
          </p:cNvPr>
          <p:cNvSpPr/>
          <p:nvPr/>
        </p:nvSpPr>
        <p:spPr>
          <a:xfrm>
            <a:off x="838200" y="4813993"/>
            <a:ext cx="99944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Eine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pétote </a:t>
            </a:r>
            <a:r>
              <a:rPr lang="fr-FR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cha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fr-FR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reponds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toudis !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4414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06FF9-1948-9658-4E96-B3ACA3834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6BAE3F-1A1D-FEF5-1A47-B6C989C2D8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351820" cy="7245424"/>
          </a:xfrm>
        </p:spPr>
      </p:pic>
    </p:spTree>
    <p:extLst>
      <p:ext uri="{BB962C8B-B14F-4D97-AF65-F5344CB8AC3E}">
        <p14:creationId xmlns:p14="http://schemas.microsoft.com/office/powerpoint/2010/main" val="1395469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02234-AF36-BB9B-86C2-78C916453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9CFDD5-D09C-DB69-450F-2F91FC3EA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297329" cy="6935656"/>
          </a:xfrm>
        </p:spPr>
      </p:pic>
    </p:spTree>
    <p:extLst>
      <p:ext uri="{BB962C8B-B14F-4D97-AF65-F5344CB8AC3E}">
        <p14:creationId xmlns:p14="http://schemas.microsoft.com/office/powerpoint/2010/main" val="3528047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69063-DA82-3D03-1C79-AA80E9376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B84E8D-AFB3-4D6D-F17B-2389D4DF8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5" y="0"/>
            <a:ext cx="5783579" cy="6858000"/>
          </a:xfrm>
        </p:spPr>
      </p:pic>
    </p:spTree>
    <p:extLst>
      <p:ext uri="{BB962C8B-B14F-4D97-AF65-F5344CB8AC3E}">
        <p14:creationId xmlns:p14="http://schemas.microsoft.com/office/powerpoint/2010/main" val="1890394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1AD90-4308-9320-E4AB-8523674E1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33C3158A-4B6F-C460-ADD7-EB13932A1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7224620" cy="7389440"/>
          </a:xfrm>
        </p:spPr>
      </p:pic>
    </p:spTree>
    <p:extLst>
      <p:ext uri="{BB962C8B-B14F-4D97-AF65-F5344CB8AC3E}">
        <p14:creationId xmlns:p14="http://schemas.microsoft.com/office/powerpoint/2010/main" val="202471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BB403-DD73-8670-52F3-534D2494D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283678-C0B3-1E1D-43FE-AF9FBE39CC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459530" cy="7317432"/>
          </a:xfrm>
        </p:spPr>
      </p:pic>
    </p:spTree>
    <p:extLst>
      <p:ext uri="{BB962C8B-B14F-4D97-AF65-F5344CB8AC3E}">
        <p14:creationId xmlns:p14="http://schemas.microsoft.com/office/powerpoint/2010/main" val="3437888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7C4D29-F4FA-21F8-D66C-8137EDAB0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C2539-4C90-1719-CC14-53954C621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901" y="0"/>
            <a:ext cx="7994363" cy="7533456"/>
          </a:xfrm>
        </p:spPr>
      </p:pic>
    </p:spTree>
    <p:extLst>
      <p:ext uri="{BB962C8B-B14F-4D97-AF65-F5344CB8AC3E}">
        <p14:creationId xmlns:p14="http://schemas.microsoft.com/office/powerpoint/2010/main" val="2037666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E9432-743C-8B06-B3A5-82F24C358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C074B3-56D0-A656-68E5-CD585D900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6210967" cy="7533456"/>
          </a:xfrm>
        </p:spPr>
      </p:pic>
    </p:spTree>
    <p:extLst>
      <p:ext uri="{BB962C8B-B14F-4D97-AF65-F5344CB8AC3E}">
        <p14:creationId xmlns:p14="http://schemas.microsoft.com/office/powerpoint/2010/main" val="2163424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66601-BD61-4E67-5E17-70B121526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6AA08BE-BF66-E1D1-25A4-261927308F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83746"/>
            <a:ext cx="9463980" cy="6690508"/>
          </a:xfrm>
        </p:spPr>
      </p:pic>
    </p:spTree>
    <p:extLst>
      <p:ext uri="{BB962C8B-B14F-4D97-AF65-F5344CB8AC3E}">
        <p14:creationId xmlns:p14="http://schemas.microsoft.com/office/powerpoint/2010/main" val="411058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C3633-2F09-45DB-B376-F03E1C9E1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D70DF5-7C2C-5EE8-E006-578016384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6" y="0"/>
            <a:ext cx="7327597" cy="6929359"/>
          </a:xfrm>
        </p:spPr>
      </p:pic>
    </p:spTree>
    <p:extLst>
      <p:ext uri="{BB962C8B-B14F-4D97-AF65-F5344CB8AC3E}">
        <p14:creationId xmlns:p14="http://schemas.microsoft.com/office/powerpoint/2010/main" val="4159932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78035-BBFE-C22C-285F-C9E8AF6FB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0F1C09-1FC1-7631-C650-2A5F3611C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704" y="0"/>
            <a:ext cx="6089576" cy="6826609"/>
          </a:xfrm>
        </p:spPr>
      </p:pic>
    </p:spTree>
    <p:extLst>
      <p:ext uri="{BB962C8B-B14F-4D97-AF65-F5344CB8AC3E}">
        <p14:creationId xmlns:p14="http://schemas.microsoft.com/office/powerpoint/2010/main" val="472572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DB0B8-E7BA-2841-0877-9C30D1752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187BED-86DF-B6E6-E6DA-351E8F559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758" y="-1"/>
            <a:ext cx="5400505" cy="6904305"/>
          </a:xfrm>
        </p:spPr>
      </p:pic>
    </p:spTree>
    <p:extLst>
      <p:ext uri="{BB962C8B-B14F-4D97-AF65-F5344CB8AC3E}">
        <p14:creationId xmlns:p14="http://schemas.microsoft.com/office/powerpoint/2010/main" val="350494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A1E69F-4F8C-EDFD-BE7F-3C825963E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4B61E-6FFB-032D-3663-71797ABFE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640875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60DFA7-5847-7A0C-0417-1FE57F0E4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F24873-A596-B537-F96F-772153627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026" y="185557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209648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0BB6F-C1D4-1BAA-A3CD-06713BE62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BBEF68-7FCE-FC90-FA55-04FB0135F5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198670" cy="6132447"/>
          </a:xfrm>
        </p:spPr>
      </p:pic>
    </p:spTree>
    <p:extLst>
      <p:ext uri="{BB962C8B-B14F-4D97-AF65-F5344CB8AC3E}">
        <p14:creationId xmlns:p14="http://schemas.microsoft.com/office/powerpoint/2010/main" val="932575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B315A6-15DD-B03A-1454-A96FBA0BE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65B26A-4D5F-40BA-EB50-D0D7F9B9C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81" y="0"/>
            <a:ext cx="6431231" cy="6863370"/>
          </a:xfrm>
        </p:spPr>
      </p:pic>
    </p:spTree>
    <p:extLst>
      <p:ext uri="{BB962C8B-B14F-4D97-AF65-F5344CB8AC3E}">
        <p14:creationId xmlns:p14="http://schemas.microsoft.com/office/powerpoint/2010/main" val="306854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78536-5BDB-7F7A-3320-4955F2BDE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17BBD-521E-EA51-8A83-057435679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484" y="0"/>
            <a:ext cx="5060764" cy="6917662"/>
          </a:xfrm>
        </p:spPr>
      </p:pic>
    </p:spTree>
    <p:extLst>
      <p:ext uri="{BB962C8B-B14F-4D97-AF65-F5344CB8AC3E}">
        <p14:creationId xmlns:p14="http://schemas.microsoft.com/office/powerpoint/2010/main" val="1789296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00E8C-2A75-7757-6697-3728025C3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59402D-FE96-2DB0-43F3-F8E82B245F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414" y="188640"/>
            <a:ext cx="4984826" cy="6728568"/>
          </a:xfrm>
        </p:spPr>
      </p:pic>
    </p:spTree>
    <p:extLst>
      <p:ext uri="{BB962C8B-B14F-4D97-AF65-F5344CB8AC3E}">
        <p14:creationId xmlns:p14="http://schemas.microsoft.com/office/powerpoint/2010/main" val="429861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08F082-A3DE-E765-2EEE-D7F068DA3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4390F0-3C43-B6CE-F0C7-A2A166E73F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60" y="0"/>
            <a:ext cx="6182828" cy="6890136"/>
          </a:xfrm>
        </p:spPr>
      </p:pic>
    </p:spTree>
    <p:extLst>
      <p:ext uri="{BB962C8B-B14F-4D97-AF65-F5344CB8AC3E}">
        <p14:creationId xmlns:p14="http://schemas.microsoft.com/office/powerpoint/2010/main" val="493322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839620-88C6-1173-A6A8-C6F87C8EB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964FF-F534-E43B-82B2-074B2C037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53244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EA699-8AC9-8A33-4BBD-2482CCBC0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19EC40-FE16-1845-F7A8-54D4B10DD9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6032866" cy="7317432"/>
          </a:xfrm>
        </p:spPr>
      </p:pic>
    </p:spTree>
    <p:extLst>
      <p:ext uri="{BB962C8B-B14F-4D97-AF65-F5344CB8AC3E}">
        <p14:creationId xmlns:p14="http://schemas.microsoft.com/office/powerpoint/2010/main" val="107879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F79849-2C01-30BE-BC42-EF2241450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C2DC69-3BC9-A990-CEF4-092356FAD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15" y="116632"/>
            <a:ext cx="6809805" cy="6732128"/>
          </a:xfrm>
        </p:spPr>
      </p:pic>
    </p:spTree>
    <p:extLst>
      <p:ext uri="{BB962C8B-B14F-4D97-AF65-F5344CB8AC3E}">
        <p14:creationId xmlns:p14="http://schemas.microsoft.com/office/powerpoint/2010/main" val="219305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N°108 - Perroquet34740</dc:title>
  <dc:creator>Perroquet34740</dc:creator>
  <cp:lastModifiedBy>jean-louis BEYAERT</cp:lastModifiedBy>
  <cp:revision>3</cp:revision>
  <dcterms:created xsi:type="dcterms:W3CDTF">2025-08-17T13:03:26Z</dcterms:created>
  <dcterms:modified xsi:type="dcterms:W3CDTF">2025-08-17T16:52:12Z</dcterms:modified>
</cp:coreProperties>
</file>