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620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69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1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7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014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9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62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69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03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86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0209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3215B-B717-498B-BDC9-2987D454DA9D}" type="datetimeFigureOut">
              <a:rPr lang="fr-FR" smtClean="0"/>
              <a:t>19/08/2025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8AA98-3C99-48CA-A783-7B1DF1269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63168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8425D-5F6C-1B2F-60BF-D797E6020F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BFC90A-AFF6-F693-65CC-741FCADCC3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DEB9B86-5DE3-3E1D-5CE4-56349AB307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024170"/>
            <a:ext cx="4032448" cy="5805509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501C87A-FA83-AAA6-61BC-D2A60DF7E2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750" y="5567489"/>
            <a:ext cx="952500" cy="9525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581BB46-4017-F1E2-343D-FDE422E900BE}"/>
              </a:ext>
            </a:extLst>
          </p:cNvPr>
          <p:cNvSpPr/>
          <p:nvPr/>
        </p:nvSpPr>
        <p:spPr>
          <a:xfrm>
            <a:off x="839416" y="338011"/>
            <a:ext cx="97662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CITATIONS &amp; REFLEXIONS N°46</a:t>
            </a:r>
          </a:p>
        </p:txBody>
      </p:sp>
    </p:spTree>
    <p:extLst>
      <p:ext uri="{BB962C8B-B14F-4D97-AF65-F5344CB8AC3E}">
        <p14:creationId xmlns:p14="http://schemas.microsoft.com/office/powerpoint/2010/main" val="141999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  <p:sndAc>
          <p:stSnd>
            <p:snd r:embed="rId2" name="Musique des sphères.wav"/>
          </p:stSnd>
        </p:sndAc>
      </p:transition>
    </mc:Choice>
    <mc:Fallback>
      <p:transition spd="slow">
        <p:fade/>
        <p:sndAc>
          <p:stSnd>
            <p:snd r:embed="rId2" name="Musique des sphè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EC43BB-C8B8-E419-0DD0-75AC4BC9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DC572A-2D01-295E-305D-B572299D5A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60648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888047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852F90-5590-683C-FFA7-FE4E12CB7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E9E05B-FAE4-7184-B34C-907905E20F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672" y="0"/>
            <a:ext cx="5162560" cy="6719166"/>
          </a:xfrm>
        </p:spPr>
      </p:pic>
    </p:spTree>
    <p:extLst>
      <p:ext uri="{BB962C8B-B14F-4D97-AF65-F5344CB8AC3E}">
        <p14:creationId xmlns:p14="http://schemas.microsoft.com/office/powerpoint/2010/main" val="425503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E7793-9A82-F169-8557-9F7894CCD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BD9CA7-5143-C7CF-1807-B4A96B58B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562" y="-1"/>
            <a:ext cx="4750670" cy="6918277"/>
          </a:xfrm>
        </p:spPr>
      </p:pic>
    </p:spTree>
    <p:extLst>
      <p:ext uri="{BB962C8B-B14F-4D97-AF65-F5344CB8AC3E}">
        <p14:creationId xmlns:p14="http://schemas.microsoft.com/office/powerpoint/2010/main" val="245159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016D74-3471-5C4F-2368-B829779B1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5858FE-4BF5-61F0-77F8-F261B475E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569" y="0"/>
            <a:ext cx="5319671" cy="6534720"/>
          </a:xfrm>
        </p:spPr>
      </p:pic>
    </p:spTree>
    <p:extLst>
      <p:ext uri="{BB962C8B-B14F-4D97-AF65-F5344CB8AC3E}">
        <p14:creationId xmlns:p14="http://schemas.microsoft.com/office/powerpoint/2010/main" val="3318852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49E9A-74C5-5641-CBC6-FB364EC5E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D02B4B-834D-91A1-79FB-5E101C2B32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61" y="-747464"/>
            <a:ext cx="9237467" cy="9780847"/>
          </a:xfrm>
        </p:spPr>
      </p:pic>
    </p:spTree>
    <p:extLst>
      <p:ext uri="{BB962C8B-B14F-4D97-AF65-F5344CB8AC3E}">
        <p14:creationId xmlns:p14="http://schemas.microsoft.com/office/powerpoint/2010/main" val="353687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968A0F-CDE8-D0C5-213D-CCA1B4AC4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FA1AC2-387D-21D9-22A1-A29765F31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5680"/>
            <a:ext cx="7457117" cy="6957275"/>
          </a:xfrm>
        </p:spPr>
      </p:pic>
    </p:spTree>
    <p:extLst>
      <p:ext uri="{BB962C8B-B14F-4D97-AF65-F5344CB8AC3E}">
        <p14:creationId xmlns:p14="http://schemas.microsoft.com/office/powerpoint/2010/main" val="173899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BE416-DD3F-C7D9-6607-CC1EFBBC0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A3FD5D-8489-B5CF-9100-5B118AA5F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804" y="0"/>
            <a:ext cx="6167476" cy="6766261"/>
          </a:xfrm>
        </p:spPr>
      </p:pic>
    </p:spTree>
    <p:extLst>
      <p:ext uri="{BB962C8B-B14F-4D97-AF65-F5344CB8AC3E}">
        <p14:creationId xmlns:p14="http://schemas.microsoft.com/office/powerpoint/2010/main" val="331386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7D71CA-BD6E-FA80-CC53-0E698F4BE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5082CC-C780-D4B6-C1C9-34A882FD3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978" y="-1251520"/>
            <a:ext cx="7093421" cy="10667103"/>
          </a:xfrm>
        </p:spPr>
      </p:pic>
    </p:spTree>
    <p:extLst>
      <p:ext uri="{BB962C8B-B14F-4D97-AF65-F5344CB8AC3E}">
        <p14:creationId xmlns:p14="http://schemas.microsoft.com/office/powerpoint/2010/main" val="296043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37422D-39EB-1F18-1A6D-C129E5D50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CB8EF0-A49B-CFC1-9B0C-FEB56FCB9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740" y="0"/>
            <a:ext cx="9294520" cy="8210159"/>
          </a:xfrm>
        </p:spPr>
      </p:pic>
    </p:spTree>
    <p:extLst>
      <p:ext uri="{BB962C8B-B14F-4D97-AF65-F5344CB8AC3E}">
        <p14:creationId xmlns:p14="http://schemas.microsoft.com/office/powerpoint/2010/main" val="389162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CC7A5-A245-C882-AF28-5AC1BBD39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4B3A0E-A326-375C-C9B6-7A1226016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085" y="-99392"/>
            <a:ext cx="9029403" cy="7750238"/>
          </a:xfrm>
        </p:spPr>
      </p:pic>
    </p:spTree>
    <p:extLst>
      <p:ext uri="{BB962C8B-B14F-4D97-AF65-F5344CB8AC3E}">
        <p14:creationId xmlns:p14="http://schemas.microsoft.com/office/powerpoint/2010/main" val="301563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EC2EA-7688-EA60-0207-DD4F05A62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8A4421-7FA9-3164-5F53-06EA18DDE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032" y="0"/>
            <a:ext cx="8176344" cy="6827248"/>
          </a:xfrm>
        </p:spPr>
      </p:pic>
    </p:spTree>
    <p:extLst>
      <p:ext uri="{BB962C8B-B14F-4D97-AF65-F5344CB8AC3E}">
        <p14:creationId xmlns:p14="http://schemas.microsoft.com/office/powerpoint/2010/main" val="255299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16A93-7A4B-1C3A-BCDD-9AE469401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103AE0-9D74-723C-31EB-EBEDE9DF80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402" y="-1"/>
            <a:ext cx="5933910" cy="7380301"/>
          </a:xfrm>
        </p:spPr>
      </p:pic>
    </p:spTree>
    <p:extLst>
      <p:ext uri="{BB962C8B-B14F-4D97-AF65-F5344CB8AC3E}">
        <p14:creationId xmlns:p14="http://schemas.microsoft.com/office/powerpoint/2010/main" val="103480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073AE-8D0F-A84B-A6F8-26DD468C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74A0E8-2FBD-750B-A69E-29D2E1B282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701977"/>
            <a:ext cx="11125633" cy="5454046"/>
          </a:xfrm>
        </p:spPr>
      </p:pic>
    </p:spTree>
    <p:extLst>
      <p:ext uri="{BB962C8B-B14F-4D97-AF65-F5344CB8AC3E}">
        <p14:creationId xmlns:p14="http://schemas.microsoft.com/office/powerpoint/2010/main" val="59913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580E12-8F90-A048-372D-D38FF9FB7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2F31F9-503A-204F-5939-B515F1E17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0"/>
            <a:ext cx="9273269" cy="6984053"/>
          </a:xfrm>
        </p:spPr>
      </p:pic>
    </p:spTree>
    <p:extLst>
      <p:ext uri="{BB962C8B-B14F-4D97-AF65-F5344CB8AC3E}">
        <p14:creationId xmlns:p14="http://schemas.microsoft.com/office/powerpoint/2010/main" val="205579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31ACD4-2388-7F8B-3E31-5F0730AB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DA39E8-825E-D808-D768-9086A24388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183" y="0"/>
            <a:ext cx="4442025" cy="6916386"/>
          </a:xfrm>
        </p:spPr>
      </p:pic>
    </p:spTree>
    <p:extLst>
      <p:ext uri="{BB962C8B-B14F-4D97-AF65-F5344CB8AC3E}">
        <p14:creationId xmlns:p14="http://schemas.microsoft.com/office/powerpoint/2010/main" val="173121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D18FE2-7DD6-B4FC-68BA-7C234B6E5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232740-85C9-7A52-433D-4F6D515B0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305864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3C671D-0C8C-2760-313F-9D9C1EAEE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506B0-B229-790A-989F-788E5137A3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46520"/>
            <a:ext cx="7364657" cy="6564959"/>
          </a:xfrm>
        </p:spPr>
      </p:pic>
    </p:spTree>
    <p:extLst>
      <p:ext uri="{BB962C8B-B14F-4D97-AF65-F5344CB8AC3E}">
        <p14:creationId xmlns:p14="http://schemas.microsoft.com/office/powerpoint/2010/main" val="358495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9D0662-9B7D-E0C1-FEBD-56B740FAA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EFC25-295E-C106-9A19-23A168BB5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514" y="514459"/>
            <a:ext cx="9956971" cy="5829081"/>
          </a:xfrm>
        </p:spPr>
      </p:pic>
    </p:spTree>
    <p:extLst>
      <p:ext uri="{BB962C8B-B14F-4D97-AF65-F5344CB8AC3E}">
        <p14:creationId xmlns:p14="http://schemas.microsoft.com/office/powerpoint/2010/main" val="68996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5C50F-E057-A4DD-1B29-8AF2E1677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F4C6FA-9BBD-96E8-4C14-D86F4D19D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503248" cy="6812651"/>
          </a:xfrm>
        </p:spPr>
      </p:pic>
    </p:spTree>
    <p:extLst>
      <p:ext uri="{BB962C8B-B14F-4D97-AF65-F5344CB8AC3E}">
        <p14:creationId xmlns:p14="http://schemas.microsoft.com/office/powerpoint/2010/main" val="196189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2BC1BC-87FA-781B-F8D7-89CFA4AC9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A0FB03-8EDB-4A1D-7483-DD1E4941C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585762" cy="6632777"/>
          </a:xfrm>
        </p:spPr>
      </p:pic>
    </p:spTree>
    <p:extLst>
      <p:ext uri="{BB962C8B-B14F-4D97-AF65-F5344CB8AC3E}">
        <p14:creationId xmlns:p14="http://schemas.microsoft.com/office/powerpoint/2010/main" val="161349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D3EDE3-29B0-A4FC-D9B0-FCFA07DF7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01FA4F-3A36-954E-58C2-A2FD632273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919" y="0"/>
            <a:ext cx="5484329" cy="6747808"/>
          </a:xfrm>
        </p:spPr>
      </p:pic>
    </p:spTree>
    <p:extLst>
      <p:ext uri="{BB962C8B-B14F-4D97-AF65-F5344CB8AC3E}">
        <p14:creationId xmlns:p14="http://schemas.microsoft.com/office/powerpoint/2010/main" val="372017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B0F26E-F0CD-CC10-5066-839AB2723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8C3913-D8E7-1A09-B996-D57358297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87685"/>
            <a:ext cx="9659215" cy="6082629"/>
          </a:xfrm>
        </p:spPr>
      </p:pic>
    </p:spTree>
    <p:extLst>
      <p:ext uri="{BB962C8B-B14F-4D97-AF65-F5344CB8AC3E}">
        <p14:creationId xmlns:p14="http://schemas.microsoft.com/office/powerpoint/2010/main" val="362250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85E77-0A9D-0D5C-E2AA-11550054E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C4CD71-1916-3F92-3409-F0CD6EE60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74601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41A598-9989-D063-C3EB-DCAA9461D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9E47E0-4957-F1D4-3844-37F80DD69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063" y="0"/>
            <a:ext cx="4514153" cy="7028366"/>
          </a:xfrm>
        </p:spPr>
      </p:pic>
    </p:spTree>
    <p:extLst>
      <p:ext uri="{BB962C8B-B14F-4D97-AF65-F5344CB8AC3E}">
        <p14:creationId xmlns:p14="http://schemas.microsoft.com/office/powerpoint/2010/main" val="120705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B913AE-C3A9-D194-0A2B-19F2DCD1F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83F3EE-9B9A-4D8B-2894-29E58C631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381440"/>
            <a:ext cx="4032447" cy="7437366"/>
          </a:xfrm>
        </p:spPr>
      </p:pic>
    </p:spTree>
    <p:extLst>
      <p:ext uri="{BB962C8B-B14F-4D97-AF65-F5344CB8AC3E}">
        <p14:creationId xmlns:p14="http://schemas.microsoft.com/office/powerpoint/2010/main" val="2701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5FC19-5BDE-B5DB-69E3-5196806BE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FF74F8-A845-2CE8-BDC6-5E5FD38E3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82" y="1"/>
            <a:ext cx="8384002" cy="6492874"/>
          </a:xfrm>
        </p:spPr>
      </p:pic>
    </p:spTree>
    <p:extLst>
      <p:ext uri="{BB962C8B-B14F-4D97-AF65-F5344CB8AC3E}">
        <p14:creationId xmlns:p14="http://schemas.microsoft.com/office/powerpoint/2010/main" val="144873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5343A1-0E24-D429-474C-11EF4457E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020608-BF63-D780-5D4C-324A8D8AF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27" y="365125"/>
            <a:ext cx="9385321" cy="6375382"/>
          </a:xfrm>
        </p:spPr>
      </p:pic>
    </p:spTree>
    <p:extLst>
      <p:ext uri="{BB962C8B-B14F-4D97-AF65-F5344CB8AC3E}">
        <p14:creationId xmlns:p14="http://schemas.microsoft.com/office/powerpoint/2010/main" val="260461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C6CF03-6D88-B197-4025-573B0F8D4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EF45CD-7140-1C80-0639-C31089000B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17" y="-171400"/>
            <a:ext cx="7569835" cy="7176354"/>
          </a:xfrm>
        </p:spPr>
      </p:pic>
    </p:spTree>
    <p:extLst>
      <p:ext uri="{BB962C8B-B14F-4D97-AF65-F5344CB8AC3E}">
        <p14:creationId xmlns:p14="http://schemas.microsoft.com/office/powerpoint/2010/main" val="2588095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F1FED-D812-E730-C481-813DE562C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D395F-7D98-B2A3-BC84-CC1E906BC7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693" y="0"/>
            <a:ext cx="6926580" cy="6858000"/>
          </a:xfrm>
        </p:spPr>
      </p:pic>
    </p:spTree>
    <p:extLst>
      <p:ext uri="{BB962C8B-B14F-4D97-AF65-F5344CB8AC3E}">
        <p14:creationId xmlns:p14="http://schemas.microsoft.com/office/powerpoint/2010/main" val="149161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19957-67F3-A48E-3A01-44C4ABAA4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7BC113-C8A7-0884-6BAA-FAE3A066EB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770" y="-99392"/>
            <a:ext cx="5743493" cy="6994552"/>
          </a:xfrm>
        </p:spPr>
      </p:pic>
    </p:spTree>
    <p:extLst>
      <p:ext uri="{BB962C8B-B14F-4D97-AF65-F5344CB8AC3E}">
        <p14:creationId xmlns:p14="http://schemas.microsoft.com/office/powerpoint/2010/main" val="284393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7DF41-A103-ABAC-C218-FE7A35388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A1B38-EE2A-2A5B-7E75-E653ADD6A9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09" y="27005"/>
            <a:ext cx="10022744" cy="7212396"/>
          </a:xfrm>
        </p:spPr>
      </p:pic>
    </p:spTree>
    <p:extLst>
      <p:ext uri="{BB962C8B-B14F-4D97-AF65-F5344CB8AC3E}">
        <p14:creationId xmlns:p14="http://schemas.microsoft.com/office/powerpoint/2010/main" val="181232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3B5184-48F7-F91C-F943-A5E399278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B479D3-9875-3CBF-8D04-1C940C2E6F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36" y="188640"/>
            <a:ext cx="8638571" cy="6632057"/>
          </a:xfrm>
        </p:spPr>
      </p:pic>
    </p:spTree>
    <p:extLst>
      <p:ext uri="{BB962C8B-B14F-4D97-AF65-F5344CB8AC3E}">
        <p14:creationId xmlns:p14="http://schemas.microsoft.com/office/powerpoint/2010/main" val="1871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A23F7-687D-D47B-BEF0-9E0FCD0AB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4AC74A-2E56-FF29-3AED-D57C71DFF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957" y="-132085"/>
            <a:ext cx="6990085" cy="6990085"/>
          </a:xfrm>
        </p:spPr>
      </p:pic>
    </p:spTree>
    <p:extLst>
      <p:ext uri="{BB962C8B-B14F-4D97-AF65-F5344CB8AC3E}">
        <p14:creationId xmlns:p14="http://schemas.microsoft.com/office/powerpoint/2010/main" val="176418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6437D4-05CB-7CDF-502A-276100B97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081F3D-F6E6-549D-C366-397F8E9A0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56" y="0"/>
            <a:ext cx="6901071" cy="6992912"/>
          </a:xfrm>
        </p:spPr>
      </p:pic>
    </p:spTree>
    <p:extLst>
      <p:ext uri="{BB962C8B-B14F-4D97-AF65-F5344CB8AC3E}">
        <p14:creationId xmlns:p14="http://schemas.microsoft.com/office/powerpoint/2010/main" val="31576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B7AF2-ADC5-8E1F-9A52-79ADB11FB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A63B8-C07E-8D22-D314-A7E25E78D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605543" cy="7104056"/>
          </a:xfrm>
        </p:spPr>
      </p:pic>
    </p:spTree>
    <p:extLst>
      <p:ext uri="{BB962C8B-B14F-4D97-AF65-F5344CB8AC3E}">
        <p14:creationId xmlns:p14="http://schemas.microsoft.com/office/powerpoint/2010/main" val="51662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7503B-D511-16BA-CCDB-B3753CBCE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2237A3-A8FA-26DE-D2F6-84D7592D0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607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154636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F78CA3-2EBA-27B7-E844-902FBBFB9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B5B5EB-ED17-F914-E956-45A2EEC71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64" y="-963488"/>
            <a:ext cx="6707140" cy="8386015"/>
          </a:xfrm>
        </p:spPr>
      </p:pic>
    </p:spTree>
    <p:extLst>
      <p:ext uri="{BB962C8B-B14F-4D97-AF65-F5344CB8AC3E}">
        <p14:creationId xmlns:p14="http://schemas.microsoft.com/office/powerpoint/2010/main" val="382417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EFC3C-A1A5-2A5A-453F-FC47D2C63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2D4656A-2F01-7964-1B7E-7B687907B2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258" y="-171400"/>
            <a:ext cx="8431182" cy="7869105"/>
          </a:xfrm>
        </p:spPr>
      </p:pic>
    </p:spTree>
    <p:extLst>
      <p:ext uri="{BB962C8B-B14F-4D97-AF65-F5344CB8AC3E}">
        <p14:creationId xmlns:p14="http://schemas.microsoft.com/office/powerpoint/2010/main" val="2426462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F3C74-7707-C853-A88B-3F776B304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9AE074-663E-2AE8-6C1C-90391DCD4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50447"/>
            <a:ext cx="6302444" cy="659887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C3F7FCC-FD15-BEFD-A199-409C2F444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C1DE864-756C-882A-1889-4ED70B0369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68175"/>
            <a:ext cx="2034786" cy="115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4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N°46</dc:title>
  <dc:creator>Perroquet34740</dc:creator>
  <cp:lastModifiedBy>jean-louis BEYAERT</cp:lastModifiedBy>
  <cp:revision>4</cp:revision>
  <dcterms:created xsi:type="dcterms:W3CDTF">2025-08-18T19:46:59Z</dcterms:created>
  <dcterms:modified xsi:type="dcterms:W3CDTF">2025-08-19T15:59:52Z</dcterms:modified>
</cp:coreProperties>
</file>