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98" d="100"/>
          <a:sy n="98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F27C-FBFD-421B-AE86-10311F61451E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6C7EA-C4F9-4D80-B611-536AEAF6AF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810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F27C-FBFD-421B-AE86-10311F61451E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6C7EA-C4F9-4D80-B611-536AEAF6AF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3749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F27C-FBFD-421B-AE86-10311F61451E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6C7EA-C4F9-4D80-B611-536AEAF6AF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1909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F27C-FBFD-421B-AE86-10311F61451E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6C7EA-C4F9-4D80-B611-536AEAF6AF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811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F27C-FBFD-421B-AE86-10311F61451E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6C7EA-C4F9-4D80-B611-536AEAF6AF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04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F27C-FBFD-421B-AE86-10311F61451E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6C7EA-C4F9-4D80-B611-536AEAF6AF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7915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F27C-FBFD-421B-AE86-10311F61451E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6C7EA-C4F9-4D80-B611-536AEAF6AF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928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F27C-FBFD-421B-AE86-10311F61451E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6C7EA-C4F9-4D80-B611-536AEAF6AF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2314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F27C-FBFD-421B-AE86-10311F61451E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6C7EA-C4F9-4D80-B611-536AEAF6AF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302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F27C-FBFD-421B-AE86-10311F61451E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6C7EA-C4F9-4D80-B611-536AEAF6AF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830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F27C-FBFD-421B-AE86-10311F61451E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6C7EA-C4F9-4D80-B611-536AEAF6AF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819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CF27C-FBFD-421B-AE86-10311F61451E}" type="datetimeFigureOut">
              <a:rPr lang="fr-FR" smtClean="0"/>
              <a:t>07/10/2024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6C7EA-C4F9-4D80-B611-536AEAF6AF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2054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5D227D-139D-EBA6-61A8-38C2802441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D541BEF-65FA-8D4E-7470-A5A1FA8AECE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507A1D-F771-8141-7A8E-6CB021992BCC}"/>
              </a:ext>
            </a:extLst>
          </p:cNvPr>
          <p:cNvSpPr/>
          <p:nvPr/>
        </p:nvSpPr>
        <p:spPr>
          <a:xfrm>
            <a:off x="1271464" y="692696"/>
            <a:ext cx="933417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CITATIONS &amp; REFLEXIONS N°42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CAA44A1-5228-237A-6FF2-E2B88D773F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516683"/>
            <a:ext cx="6148279" cy="5341317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63F88F2-141E-47A8-5E38-EA8E90CD05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757" y="5581650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039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  <p:sndAc>
          <p:stSnd loop="1">
            <p:snd r:embed="rId2" name="Classique douce.wav"/>
          </p:stSnd>
        </p:sndAc>
      </p:transition>
    </mc:Choice>
    <mc:Fallback xmlns="">
      <p:transition spd="slow">
        <p:fade/>
        <p:sndAc>
          <p:stSnd loop="1">
            <p:snd r:embed="rId5" name="Classique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D29654-C47D-5FC7-B77F-5A015F2D3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89D88A-BCEF-7128-6D98-D055804F2B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218" y="-675456"/>
            <a:ext cx="7206158" cy="8818243"/>
          </a:xfrm>
        </p:spPr>
      </p:pic>
    </p:spTree>
    <p:extLst>
      <p:ext uri="{BB962C8B-B14F-4D97-AF65-F5344CB8AC3E}">
        <p14:creationId xmlns:p14="http://schemas.microsoft.com/office/powerpoint/2010/main" val="1003465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8AEA0F-B86D-C3DC-4DDC-0A522D552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CE4E9C-FE39-4E4E-7204-1EFDEED907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07" y="0"/>
            <a:ext cx="5757357" cy="6813441"/>
          </a:xfrm>
        </p:spPr>
      </p:pic>
    </p:spTree>
    <p:extLst>
      <p:ext uri="{BB962C8B-B14F-4D97-AF65-F5344CB8AC3E}">
        <p14:creationId xmlns:p14="http://schemas.microsoft.com/office/powerpoint/2010/main" val="168247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7C2B26-A63C-41B8-7065-D9207A374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B64F77-7279-4EFA-EAA9-AB5CA89346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906678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B2567-A8FD-69A2-594B-575D8B77E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C9A001-5E0C-E8AE-383E-6D32818BEE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11413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923275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50DA6A-1FD9-C758-8BD8-334AB1DE1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DA88EE2-9183-AE7C-DA30-F9A32AA05C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891480"/>
            <a:ext cx="8947352" cy="8136904"/>
          </a:xfrm>
        </p:spPr>
      </p:pic>
    </p:spTree>
    <p:extLst>
      <p:ext uri="{BB962C8B-B14F-4D97-AF65-F5344CB8AC3E}">
        <p14:creationId xmlns:p14="http://schemas.microsoft.com/office/powerpoint/2010/main" val="4249876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5974B4-A420-B6BD-DBA8-C2CAEAB5D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C632B1-42A6-26FF-2E8B-2083A43B50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659879"/>
            <a:ext cx="8177758" cy="8177758"/>
          </a:xfrm>
        </p:spPr>
      </p:pic>
    </p:spTree>
    <p:extLst>
      <p:ext uri="{BB962C8B-B14F-4D97-AF65-F5344CB8AC3E}">
        <p14:creationId xmlns:p14="http://schemas.microsoft.com/office/powerpoint/2010/main" val="4168327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B201CF-E9D7-F8F1-24D3-A381F63EC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8679AD-F54F-C8AD-D5CF-CECB4B14E6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88640"/>
            <a:ext cx="6552728" cy="6552728"/>
          </a:xfrm>
        </p:spPr>
      </p:pic>
    </p:spTree>
    <p:extLst>
      <p:ext uri="{BB962C8B-B14F-4D97-AF65-F5344CB8AC3E}">
        <p14:creationId xmlns:p14="http://schemas.microsoft.com/office/powerpoint/2010/main" val="3086648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6D980B-75B1-7038-ED00-B2CBECB5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C7937C-EFD5-0A72-AC92-84E5049F83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83815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3536238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D6915F-9D2B-ED97-E40A-CA5272701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9F16AD-EED0-9A9F-8D59-BC8CD59A8E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99392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204174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3091C3-C58D-DB39-B042-0874B0779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41C0C4-5F8B-6852-2EE7-4EE11D7BEC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169646" cy="7169646"/>
          </a:xfrm>
        </p:spPr>
      </p:pic>
    </p:spTree>
    <p:extLst>
      <p:ext uri="{BB962C8B-B14F-4D97-AF65-F5344CB8AC3E}">
        <p14:creationId xmlns:p14="http://schemas.microsoft.com/office/powerpoint/2010/main" val="2505563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E746AB-B083-4A9F-840F-6652F91D6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CE0521-DB67-FC2F-5629-67289016E1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9562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227306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A54D56-1550-184E-0B2B-9F36B0620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977142-D142-31C1-1F65-B9FE0268D2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0094"/>
            <a:ext cx="7089467" cy="8861834"/>
          </a:xfrm>
        </p:spPr>
      </p:pic>
    </p:spTree>
    <p:extLst>
      <p:ext uri="{BB962C8B-B14F-4D97-AF65-F5344CB8AC3E}">
        <p14:creationId xmlns:p14="http://schemas.microsoft.com/office/powerpoint/2010/main" val="1641626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AA2AC8-698C-54D4-4C7A-F3C8A0F92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24D7AE-96BC-2F85-1869-5998046D60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218" y="0"/>
            <a:ext cx="6112077" cy="7093321"/>
          </a:xfrm>
        </p:spPr>
      </p:pic>
    </p:spTree>
    <p:extLst>
      <p:ext uri="{BB962C8B-B14F-4D97-AF65-F5344CB8AC3E}">
        <p14:creationId xmlns:p14="http://schemas.microsoft.com/office/powerpoint/2010/main" val="3966488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15A087-9AE7-215E-14F6-F3B0B4A25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89340E-C645-9A93-6225-33BB49737A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8897838" cy="8897838"/>
          </a:xfrm>
        </p:spPr>
      </p:pic>
    </p:spTree>
    <p:extLst>
      <p:ext uri="{BB962C8B-B14F-4D97-AF65-F5344CB8AC3E}">
        <p14:creationId xmlns:p14="http://schemas.microsoft.com/office/powerpoint/2010/main" val="4120737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D6A965-EFD3-83A2-428B-BB92DA91B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D1FA0D-2BCB-A44E-EF59-7C718EB23D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385539"/>
            <a:ext cx="7629078" cy="7629078"/>
          </a:xfrm>
        </p:spPr>
      </p:pic>
    </p:spTree>
    <p:extLst>
      <p:ext uri="{BB962C8B-B14F-4D97-AF65-F5344CB8AC3E}">
        <p14:creationId xmlns:p14="http://schemas.microsoft.com/office/powerpoint/2010/main" val="3053811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1393E-15EA-DCE6-1454-4F21B11BB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01B0E6-8415-0ADB-99F6-632DD7EC9D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915094"/>
            <a:ext cx="7773094" cy="7773094"/>
          </a:xfrm>
        </p:spPr>
      </p:pic>
    </p:spTree>
    <p:extLst>
      <p:ext uri="{BB962C8B-B14F-4D97-AF65-F5344CB8AC3E}">
        <p14:creationId xmlns:p14="http://schemas.microsoft.com/office/powerpoint/2010/main" val="113939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7A8C3C-4DCE-B32C-FAB5-DAAC87A40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D882FB-FA3E-5154-A5A9-17E3B9690C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558543" cy="6989132"/>
          </a:xfrm>
        </p:spPr>
      </p:pic>
    </p:spTree>
    <p:extLst>
      <p:ext uri="{BB962C8B-B14F-4D97-AF65-F5344CB8AC3E}">
        <p14:creationId xmlns:p14="http://schemas.microsoft.com/office/powerpoint/2010/main" val="1172126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20241D-ABE1-5F0B-5920-654C4386A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77C6DE-AAB4-7749-B161-BE1E7F0CA2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230" y="0"/>
            <a:ext cx="9207274" cy="7887567"/>
          </a:xfrm>
        </p:spPr>
      </p:pic>
    </p:spTree>
    <p:extLst>
      <p:ext uri="{BB962C8B-B14F-4D97-AF65-F5344CB8AC3E}">
        <p14:creationId xmlns:p14="http://schemas.microsoft.com/office/powerpoint/2010/main" val="2726289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E01532-7047-425B-E996-66A9C69D4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8C85E4-2912-AF83-CDC7-BF9217AF97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035496"/>
            <a:ext cx="7284467" cy="7284467"/>
          </a:xfrm>
        </p:spPr>
      </p:pic>
    </p:spTree>
    <p:extLst>
      <p:ext uri="{BB962C8B-B14F-4D97-AF65-F5344CB8AC3E}">
        <p14:creationId xmlns:p14="http://schemas.microsoft.com/office/powerpoint/2010/main" val="466484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1DC0CD-4123-6BAD-28B7-21789FE45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522D83-58A2-AD1F-3CDD-7E0D0B78BD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747464"/>
            <a:ext cx="6480720" cy="8100901"/>
          </a:xfrm>
        </p:spPr>
      </p:pic>
    </p:spTree>
    <p:extLst>
      <p:ext uri="{BB962C8B-B14F-4D97-AF65-F5344CB8AC3E}">
        <p14:creationId xmlns:p14="http://schemas.microsoft.com/office/powerpoint/2010/main" val="3820501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61C47F-9E61-4052-8CE8-236323760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DEF8A6-6D31-EC63-6C5A-CFA87C1AA8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479265"/>
            <a:ext cx="7341046" cy="7341046"/>
          </a:xfrm>
        </p:spPr>
      </p:pic>
    </p:spTree>
    <p:extLst>
      <p:ext uri="{BB962C8B-B14F-4D97-AF65-F5344CB8AC3E}">
        <p14:creationId xmlns:p14="http://schemas.microsoft.com/office/powerpoint/2010/main" val="3133433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31C067-478A-6D86-B658-EB5045B58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B48715-3AD2-75BB-8990-2B96CAF4E7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1450478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E98842-06F8-E542-CFBE-487391FDD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22C660-6C53-E0E8-5D72-7012F5ADB0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461592"/>
            <a:ext cx="7341046" cy="7341046"/>
          </a:xfrm>
        </p:spPr>
      </p:pic>
    </p:spTree>
    <p:extLst>
      <p:ext uri="{BB962C8B-B14F-4D97-AF65-F5344CB8AC3E}">
        <p14:creationId xmlns:p14="http://schemas.microsoft.com/office/powerpoint/2010/main" val="153000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AE34D9-9D9B-5C73-0EBB-E2EB2B65B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E17BCA-C6CB-B1FC-CF92-B67E43B032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459432"/>
            <a:ext cx="7269038" cy="7269038"/>
          </a:xfrm>
        </p:spPr>
      </p:pic>
    </p:spTree>
    <p:extLst>
      <p:ext uri="{BB962C8B-B14F-4D97-AF65-F5344CB8AC3E}">
        <p14:creationId xmlns:p14="http://schemas.microsoft.com/office/powerpoint/2010/main" val="3546810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5BCF4F-AC11-762A-D1F3-57FFC29E5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2DE4C8-792E-1196-22B7-A9EB755F3E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66" y="0"/>
            <a:ext cx="6072909" cy="6858000"/>
          </a:xfrm>
        </p:spPr>
      </p:pic>
    </p:spTree>
    <p:extLst>
      <p:ext uri="{BB962C8B-B14F-4D97-AF65-F5344CB8AC3E}">
        <p14:creationId xmlns:p14="http://schemas.microsoft.com/office/powerpoint/2010/main" val="22250505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7ADD87-F564-9A79-50D0-55322DF3D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744266-21D5-9726-6E7B-13C0C597EC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339" y="-315416"/>
            <a:ext cx="5417901" cy="7179234"/>
          </a:xfrm>
        </p:spPr>
      </p:pic>
    </p:spTree>
    <p:extLst>
      <p:ext uri="{BB962C8B-B14F-4D97-AF65-F5344CB8AC3E}">
        <p14:creationId xmlns:p14="http://schemas.microsoft.com/office/powerpoint/2010/main" val="352261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EF842C-B409-6F29-A998-46370975F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DB3778-82C3-544C-801A-618FEB4224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409156"/>
            <a:ext cx="7269038" cy="7269038"/>
          </a:xfrm>
        </p:spPr>
      </p:pic>
    </p:spTree>
    <p:extLst>
      <p:ext uri="{BB962C8B-B14F-4D97-AF65-F5344CB8AC3E}">
        <p14:creationId xmlns:p14="http://schemas.microsoft.com/office/powerpoint/2010/main" val="4248371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9DD98D-DFC3-BACE-318C-B7B0C1581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6A8E61-B45C-0D46-A700-203914660D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199583" cy="7749480"/>
          </a:xfrm>
        </p:spPr>
      </p:pic>
    </p:spTree>
    <p:extLst>
      <p:ext uri="{BB962C8B-B14F-4D97-AF65-F5344CB8AC3E}">
        <p14:creationId xmlns:p14="http://schemas.microsoft.com/office/powerpoint/2010/main" val="4172754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C8EC23-D540-4A1D-85C4-60961FBD6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81A131-D121-953C-3630-661997CF9A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03448"/>
            <a:ext cx="7269038" cy="7269038"/>
          </a:xfrm>
        </p:spPr>
      </p:pic>
    </p:spTree>
    <p:extLst>
      <p:ext uri="{BB962C8B-B14F-4D97-AF65-F5344CB8AC3E}">
        <p14:creationId xmlns:p14="http://schemas.microsoft.com/office/powerpoint/2010/main" val="1225829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DE05F1-FD02-0C1E-9EF4-803A76448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2362AF-B2E7-C862-E77B-87F40E84D4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4197"/>
            <a:ext cx="9079475" cy="6809606"/>
          </a:xfrm>
        </p:spPr>
      </p:pic>
    </p:spTree>
    <p:extLst>
      <p:ext uri="{BB962C8B-B14F-4D97-AF65-F5344CB8AC3E}">
        <p14:creationId xmlns:p14="http://schemas.microsoft.com/office/powerpoint/2010/main" val="1573641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F9DF7F-9225-C2F2-1C0F-3FE685430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DD2350-342C-DA3D-6423-02A7AF4B1C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378" y="-387424"/>
            <a:ext cx="5916878" cy="7187995"/>
          </a:xfrm>
        </p:spPr>
      </p:pic>
    </p:spTree>
    <p:extLst>
      <p:ext uri="{BB962C8B-B14F-4D97-AF65-F5344CB8AC3E}">
        <p14:creationId xmlns:p14="http://schemas.microsoft.com/office/powerpoint/2010/main" val="356361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B51DF9-176C-5089-D750-425AE0633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635887-E008-D523-5AF2-DBE1D0B81D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1470103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6F34D3-A0A8-AE21-711A-859511FE6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EBBB9D-5C01-8763-59CF-F9D50E2ED1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42" y="-747464"/>
            <a:ext cx="8493174" cy="8493174"/>
          </a:xfrm>
        </p:spPr>
      </p:pic>
    </p:spTree>
    <p:extLst>
      <p:ext uri="{BB962C8B-B14F-4D97-AF65-F5344CB8AC3E}">
        <p14:creationId xmlns:p14="http://schemas.microsoft.com/office/powerpoint/2010/main" val="2667067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A6B807-C1F9-FC83-7B9B-2CC8D43CC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87BD6A-04BD-9ECF-3688-204AF856F4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483046"/>
            <a:ext cx="7341046" cy="7341046"/>
          </a:xfrm>
        </p:spPr>
      </p:pic>
    </p:spTree>
    <p:extLst>
      <p:ext uri="{BB962C8B-B14F-4D97-AF65-F5344CB8AC3E}">
        <p14:creationId xmlns:p14="http://schemas.microsoft.com/office/powerpoint/2010/main" val="3415728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F846F4-91EF-434C-D02B-51D144FE5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BB7D26-14BF-BDBB-929B-ED722B92F6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859293" cy="6916178"/>
          </a:xfrm>
        </p:spPr>
      </p:pic>
    </p:spTree>
    <p:extLst>
      <p:ext uri="{BB962C8B-B14F-4D97-AF65-F5344CB8AC3E}">
        <p14:creationId xmlns:p14="http://schemas.microsoft.com/office/powerpoint/2010/main" val="712059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EDA8B5-E7AF-0A90-D2B7-165029FDB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0B131A-C4FC-3BA9-10E1-1A10D991A4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618" y="-171400"/>
            <a:ext cx="8114764" cy="7747765"/>
          </a:xfrm>
        </p:spPr>
      </p:pic>
    </p:spTree>
    <p:extLst>
      <p:ext uri="{BB962C8B-B14F-4D97-AF65-F5344CB8AC3E}">
        <p14:creationId xmlns:p14="http://schemas.microsoft.com/office/powerpoint/2010/main" val="3956283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89B3A8-B307-D27D-3333-BD5884AAF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79E0C6-3D06-4CB5-B19B-6B45CD19D6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432525"/>
            <a:ext cx="7269038" cy="7269038"/>
          </a:xfrm>
        </p:spPr>
      </p:pic>
    </p:spTree>
    <p:extLst>
      <p:ext uri="{BB962C8B-B14F-4D97-AF65-F5344CB8AC3E}">
        <p14:creationId xmlns:p14="http://schemas.microsoft.com/office/powerpoint/2010/main" val="1853184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3D3414-054A-ADFD-05C1-816D8DFC4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551C58-310F-26CF-B7FD-8068140E84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963488"/>
            <a:ext cx="6803410" cy="8454724"/>
          </a:xfrm>
        </p:spPr>
      </p:pic>
    </p:spTree>
    <p:extLst>
      <p:ext uri="{BB962C8B-B14F-4D97-AF65-F5344CB8AC3E}">
        <p14:creationId xmlns:p14="http://schemas.microsoft.com/office/powerpoint/2010/main" val="1684286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F3B46F-4938-B847-0AB2-AA583D03A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8690D9-D58D-9FE5-EFB2-3388A464BA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436" y="82718"/>
            <a:ext cx="6165128" cy="6692564"/>
          </a:xfrm>
        </p:spPr>
      </p:pic>
    </p:spTree>
    <p:extLst>
      <p:ext uri="{BB962C8B-B14F-4D97-AF65-F5344CB8AC3E}">
        <p14:creationId xmlns:p14="http://schemas.microsoft.com/office/powerpoint/2010/main" val="3040164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B36D62-A717-87E1-F184-BC1A3E5ED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C7CE0E-EC39-C99F-92DF-606F4AE6E2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716643"/>
            <a:ext cx="7557070" cy="7557070"/>
          </a:xfrm>
        </p:spPr>
      </p:pic>
    </p:spTree>
    <p:extLst>
      <p:ext uri="{BB962C8B-B14F-4D97-AF65-F5344CB8AC3E}">
        <p14:creationId xmlns:p14="http://schemas.microsoft.com/office/powerpoint/2010/main" val="4108958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A493E4-9E6C-B8D8-58D1-73C04882D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AD0871-2327-E986-8378-AB1E1FF6FB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-7703432"/>
            <a:ext cx="10297144" cy="22317011"/>
          </a:xfrm>
        </p:spPr>
      </p:pic>
    </p:spTree>
    <p:extLst>
      <p:ext uri="{BB962C8B-B14F-4D97-AF65-F5344CB8AC3E}">
        <p14:creationId xmlns:p14="http://schemas.microsoft.com/office/powerpoint/2010/main" val="2150170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8A287E-BEE5-0C2F-0B98-AC2D051CC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55C06A-5B7A-D6D8-3B4B-12EBD026F4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5427984"/>
            <a:ext cx="9073008" cy="20164167"/>
          </a:xfrm>
        </p:spPr>
      </p:pic>
    </p:spTree>
    <p:extLst>
      <p:ext uri="{BB962C8B-B14F-4D97-AF65-F5344CB8AC3E}">
        <p14:creationId xmlns:p14="http://schemas.microsoft.com/office/powerpoint/2010/main" val="3101118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F71CDE-785C-52A2-677A-078A5371E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2ECE3A-E6F8-C631-7A4B-AEC25DF63A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174" y="-963488"/>
            <a:ext cx="8148289" cy="10185363"/>
          </a:xfrm>
        </p:spPr>
      </p:pic>
    </p:spTree>
    <p:extLst>
      <p:ext uri="{BB962C8B-B14F-4D97-AF65-F5344CB8AC3E}">
        <p14:creationId xmlns:p14="http://schemas.microsoft.com/office/powerpoint/2010/main" val="3173057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2AC813-C2C1-C5F6-3E46-23E6D5AFF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9457B7-41B8-6E81-D852-1F0D9ED7A1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08" y="-171400"/>
            <a:ext cx="10604152" cy="7953114"/>
          </a:xfrm>
        </p:spPr>
      </p:pic>
    </p:spTree>
    <p:extLst>
      <p:ext uri="{BB962C8B-B14F-4D97-AF65-F5344CB8AC3E}">
        <p14:creationId xmlns:p14="http://schemas.microsoft.com/office/powerpoint/2010/main" val="1672096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344087-0C87-488D-AB5C-A7945B3DD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9BA6CF-D4DD-BBFF-CE32-8040509084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411038"/>
            <a:ext cx="7269038" cy="7269038"/>
          </a:xfrm>
        </p:spPr>
      </p:pic>
    </p:spTree>
    <p:extLst>
      <p:ext uri="{BB962C8B-B14F-4D97-AF65-F5344CB8AC3E}">
        <p14:creationId xmlns:p14="http://schemas.microsoft.com/office/powerpoint/2010/main" val="228392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72633A-6601-CC43-78FB-5E6F40143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0497A7-6118-9D4E-72AC-22C756266D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181" y="0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395235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EA61ED-020E-9D0F-53F5-E338975D6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14F941-0D7C-D6CF-78F8-D611D2A2FE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171" y="-963488"/>
            <a:ext cx="10318798" cy="10122624"/>
          </a:xfrm>
        </p:spPr>
      </p:pic>
    </p:spTree>
    <p:extLst>
      <p:ext uri="{BB962C8B-B14F-4D97-AF65-F5344CB8AC3E}">
        <p14:creationId xmlns:p14="http://schemas.microsoft.com/office/powerpoint/2010/main" val="1739486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E62CFA-5DC4-0009-0CB3-16CAFC455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86C8E1-4B40-9D2D-88B5-2164253548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646079"/>
            <a:ext cx="9055308" cy="5565842"/>
          </a:xfrm>
        </p:spPr>
      </p:pic>
    </p:spTree>
    <p:extLst>
      <p:ext uri="{BB962C8B-B14F-4D97-AF65-F5344CB8AC3E}">
        <p14:creationId xmlns:p14="http://schemas.microsoft.com/office/powerpoint/2010/main" val="1638239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DC64F3-B231-2367-5B6D-BBDFD2EF6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A4F4EE-DB31-4FCF-4DC0-7B3D42FD06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267744"/>
            <a:ext cx="6696744" cy="1353353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C3BE63C-2ADC-FB2D-4BDE-A97599457E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916177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C251159-7A9E-6E48-F831-2C129A9C16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44" y="5661248"/>
            <a:ext cx="1884144" cy="106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422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37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N°42</dc:title>
  <dc:creator>Perroquet34740</dc:creator>
  <cp:lastModifiedBy>jean-louis BEYAERT</cp:lastModifiedBy>
  <cp:revision>4</cp:revision>
  <dcterms:created xsi:type="dcterms:W3CDTF">2024-10-07T17:26:03Z</dcterms:created>
  <dcterms:modified xsi:type="dcterms:W3CDTF">2024-10-07T18:11:21Z</dcterms:modified>
</cp:coreProperties>
</file>