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57" r:id="rId4"/>
    <p:sldId id="260" r:id="rId5"/>
    <p:sldId id="280" r:id="rId6"/>
    <p:sldId id="261" r:id="rId7"/>
    <p:sldId id="262" r:id="rId8"/>
    <p:sldId id="275" r:id="rId9"/>
    <p:sldId id="264" r:id="rId10"/>
    <p:sldId id="266" r:id="rId11"/>
    <p:sldId id="267" r:id="rId12"/>
    <p:sldId id="265" r:id="rId13"/>
    <p:sldId id="268" r:id="rId14"/>
    <p:sldId id="269" r:id="rId15"/>
    <p:sldId id="270" r:id="rId16"/>
    <p:sldId id="274" r:id="rId17"/>
    <p:sldId id="271" r:id="rId18"/>
    <p:sldId id="272" r:id="rId19"/>
    <p:sldId id="273" r:id="rId20"/>
    <p:sldId id="278" r:id="rId21"/>
    <p:sldId id="276" r:id="rId22"/>
    <p:sldId id="279" r:id="rId23"/>
    <p:sldId id="281"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HRvl4EvtfXczef+v3oTxw==" hashData="JJvgKoI4miYYetsCNy7QBZM5HXC7G4FX+ccyzJ74C8P389d98R/CKSNqh0P0XwWJiUUY3GvGVKH/UATtjV5kr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20" d="100"/>
          <a:sy n="120" d="100"/>
        </p:scale>
        <p:origin x="1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8E106ED-A548-4DD3-9FBB-696ED6CB4CDF}" type="datetimeFigureOut">
              <a:rPr lang="fr-FR" smtClean="0"/>
              <a:t>14/08/2025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34711066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8E106ED-A548-4DD3-9FBB-696ED6CB4CDF}" type="datetimeFigureOut">
              <a:rPr lang="fr-FR" smtClean="0"/>
              <a:t>14/08/2025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4053767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8E106ED-A548-4DD3-9FBB-696ED6CB4CDF}" type="datetimeFigureOut">
              <a:rPr lang="fr-FR" smtClean="0"/>
              <a:t>14/08/2025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3594205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8E106ED-A548-4DD3-9FBB-696ED6CB4CDF}" type="datetimeFigureOut">
              <a:rPr lang="fr-FR" smtClean="0"/>
              <a:t>14/08/2025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1145807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8E106ED-A548-4DD3-9FBB-696ED6CB4CDF}" type="datetimeFigureOut">
              <a:rPr lang="fr-FR" smtClean="0"/>
              <a:t>14/08/2025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2694164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8E106ED-A548-4DD3-9FBB-696ED6CB4CDF}" type="datetimeFigureOut">
              <a:rPr lang="fr-FR" smtClean="0"/>
              <a:t>14/08/2025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365982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8E106ED-A548-4DD3-9FBB-696ED6CB4CDF}" type="datetimeFigureOut">
              <a:rPr lang="fr-FR" smtClean="0"/>
              <a:t>14/08/2025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22049477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8E106ED-A548-4DD3-9FBB-696ED6CB4CDF}" type="datetimeFigureOut">
              <a:rPr lang="fr-FR" smtClean="0"/>
              <a:t>14/08/2025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6126932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8E106ED-A548-4DD3-9FBB-696ED6CB4CDF}" type="datetimeFigureOut">
              <a:rPr lang="fr-FR" smtClean="0"/>
              <a:t>14/08/2025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12976327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8E106ED-A548-4DD3-9FBB-696ED6CB4CDF}" type="datetimeFigureOut">
              <a:rPr lang="fr-FR" smtClean="0"/>
              <a:t>14/08/2025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211287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8E106ED-A548-4DD3-9FBB-696ED6CB4CDF}" type="datetimeFigureOut">
              <a:rPr lang="fr-FR" smtClean="0"/>
              <a:t>14/08/2025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79FD8B-3ADA-4CF9-9620-5273D28CF6D1}" type="slidenum">
              <a:rPr lang="fr-FR" smtClean="0"/>
              <a:t>‹N°›</a:t>
            </a:fld>
            <a:endParaRPr lang="fr-FR"/>
          </a:p>
        </p:txBody>
      </p:sp>
    </p:spTree>
    <p:extLst>
      <p:ext uri="{BB962C8B-B14F-4D97-AF65-F5344CB8AC3E}">
        <p14:creationId xmlns:p14="http://schemas.microsoft.com/office/powerpoint/2010/main" val="3778994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40000"/>
                <a:lumOff val="60000"/>
              </a:schemeClr>
            </a:gs>
            <a:gs pos="19000">
              <a:schemeClr val="accent1">
                <a:lumMod val="45000"/>
                <a:lumOff val="55000"/>
                <a:alpha val="60000"/>
              </a:schemeClr>
            </a:gs>
            <a:gs pos="49000">
              <a:schemeClr val="accent6">
                <a:lumMod val="40000"/>
                <a:lumOff val="60000"/>
              </a:schemeClr>
            </a:gs>
            <a:gs pos="96000">
              <a:schemeClr val="accent4">
                <a:lumMod val="40000"/>
                <a:lumOff val="60000"/>
              </a:schemeClr>
            </a:gs>
            <a:gs pos="69000">
              <a:schemeClr val="accent1">
                <a:lumMod val="45000"/>
                <a:lumOff val="5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E106ED-A548-4DD3-9FBB-696ED6CB4CDF}" type="datetimeFigureOut">
              <a:rPr lang="fr-FR" smtClean="0"/>
              <a:t>14/08/2025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79FD8B-3ADA-4CF9-9620-5273D28CF6D1}" type="slidenum">
              <a:rPr lang="fr-FR" smtClean="0"/>
              <a:t>‹N°›</a:t>
            </a:fld>
            <a:endParaRPr lang="fr-FR"/>
          </a:p>
        </p:txBody>
      </p:sp>
    </p:spTree>
    <p:extLst>
      <p:ext uri="{BB962C8B-B14F-4D97-AF65-F5344CB8AC3E}">
        <p14:creationId xmlns:p14="http://schemas.microsoft.com/office/powerpoint/2010/main" val="683261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38.gif"/><Relationship Id="rId5" Type="http://schemas.openxmlformats.org/officeDocument/2006/relationships/image" Target="../media/image2.jpg"/><Relationship Id="rId4" Type="http://schemas.openxmlformats.org/officeDocument/2006/relationships/image" Target="../media/image3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2"/>
            <a:ext cx="12192000" cy="6850536"/>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97552" y="4567228"/>
            <a:ext cx="1298448" cy="1444752"/>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40576" y="2926881"/>
            <a:ext cx="1692000" cy="1382612"/>
          </a:xfrm>
          <a:prstGeom prst="rect">
            <a:avLst/>
          </a:prstGeom>
        </p:spPr>
      </p:pic>
      <p:pic>
        <p:nvPicPr>
          <p:cNvPr id="3" name="Coppélia_-Act-II_-11.-Musique-des-automates-Scène-_128kbit_AAC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333753" y="3008587"/>
            <a:ext cx="609600" cy="609600"/>
          </a:xfrm>
          <a:prstGeom prst="rect">
            <a:avLst/>
          </a:prstGeom>
        </p:spPr>
      </p:pic>
    </p:spTree>
    <p:extLst>
      <p:ext uri="{BB962C8B-B14F-4D97-AF65-F5344CB8AC3E}">
        <p14:creationId xmlns:p14="http://schemas.microsoft.com/office/powerpoint/2010/main" val="2211738028"/>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57217989"/>
      </p:ext>
    </p:extLst>
  </p:cSld>
  <p:clrMapOvr>
    <a:masterClrMapping/>
  </p:clrMapOvr>
  <mc:AlternateContent xmlns:mc="http://schemas.openxmlformats.org/markup-compatibility/2006">
    <mc:Choice xmlns:p14="http://schemas.microsoft.com/office/powerpoint/2010/main" Requires="p14">
      <p:transition spd="slow" p14:dur="2000" advTm="4000"/>
    </mc:Choice>
    <mc:Fallback>
      <p:transition spd="slow" advTm="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95416" y="153062"/>
            <a:ext cx="11823589" cy="2585323"/>
          </a:xfrm>
          <a:prstGeom prst="rect">
            <a:avLst/>
          </a:prstGeom>
        </p:spPr>
        <p:txBody>
          <a:bodyPr wrap="square">
            <a:spAutoFit/>
          </a:bodyPr>
          <a:lstStyle/>
          <a:p>
            <a:r>
              <a:rPr lang="fr-FR" b="1" i="0" dirty="0" smtClean="0">
                <a:solidFill>
                  <a:schemeClr val="bg1"/>
                </a:solidFill>
                <a:effectLst/>
                <a:latin typeface="Comic Sans MS" panose="030F0702030302020204" pitchFamily="66" charset="0"/>
              </a:rPr>
              <a:t>Une des plus grandes expositions de santons de Provence mettant en scène la vie d’un village d’autrefois avec plus de 800 pièces.</a:t>
            </a:r>
            <a:endParaRPr lang="fr-FR" b="1" i="0" dirty="0" smtClean="0">
              <a:solidFill>
                <a:schemeClr val="bg1"/>
              </a:solidFill>
              <a:effectLst/>
              <a:latin typeface="Helvetica" panose="020B0604020202020204" pitchFamily="34" charset="0"/>
            </a:endParaRPr>
          </a:p>
          <a:p>
            <a:r>
              <a:rPr lang="fr-FR" b="1" i="0" dirty="0" smtClean="0">
                <a:solidFill>
                  <a:schemeClr val="bg1"/>
                </a:solidFill>
                <a:effectLst/>
                <a:latin typeface="Comic Sans MS" panose="030F0702030302020204" pitchFamily="66" charset="0"/>
              </a:rPr>
              <a:t> Partez à la rencontre d’un monde féerique, dans un décor composé de plus de 30 structures architecturales, laissez-vous emporter, par la magie des santons animés.</a:t>
            </a:r>
            <a:endParaRPr lang="fr-FR" b="1" i="0" dirty="0" smtClean="0">
              <a:solidFill>
                <a:schemeClr val="bg1"/>
              </a:solidFill>
              <a:effectLst/>
              <a:latin typeface="Helvetica" panose="020B0604020202020204" pitchFamily="34" charset="0"/>
            </a:endParaRPr>
          </a:p>
          <a:p>
            <a:r>
              <a:rPr lang="fr-FR" b="1" i="0" dirty="0" smtClean="0">
                <a:solidFill>
                  <a:schemeClr val="bg1"/>
                </a:solidFill>
                <a:effectLst/>
                <a:latin typeface="Comic Sans MS" panose="030F0702030302020204" pitchFamily="66" charset="0"/>
              </a:rPr>
              <a:t>Spectacle son et lumière.</a:t>
            </a:r>
            <a:r>
              <a:rPr lang="fr-FR" dirty="0"/>
              <a:t> </a:t>
            </a:r>
            <a:r>
              <a:rPr lang="fr-FR" b="1" dirty="0">
                <a:solidFill>
                  <a:schemeClr val="bg1"/>
                </a:solidFill>
                <a:latin typeface="Comic Sans MS" panose="030F0702030302020204" pitchFamily="66" charset="0"/>
              </a:rPr>
              <a:t>Les santons de Provence sont de petites figurines en argile faites et peintes artisanalement. Il prennent leur place dans les crèches de Noël. Ils représentent l'enfant Jésus, la Vierge Marie et Joseph,  les Rois Mages et les bergers et toute une série de personnages  (habitants d'un village provençal et leurs métiers) sans oublier l'âne et le </a:t>
            </a:r>
            <a:r>
              <a:rPr lang="fr-FR" b="1" dirty="0" err="1">
                <a:solidFill>
                  <a:schemeClr val="bg1"/>
                </a:solidFill>
                <a:latin typeface="Comic Sans MS" panose="030F0702030302020204" pitchFamily="66" charset="0"/>
              </a:rPr>
              <a:t>boeuf</a:t>
            </a:r>
            <a:r>
              <a:rPr lang="fr-FR" b="1" dirty="0">
                <a:solidFill>
                  <a:schemeClr val="bg1"/>
                </a:solidFill>
                <a:latin typeface="Comic Sans MS" panose="030F0702030302020204" pitchFamily="66" charset="0"/>
              </a:rPr>
              <a:t>.  </a:t>
            </a:r>
            <a:r>
              <a:rPr lang="fr-FR" b="1" dirty="0" smtClean="0">
                <a:solidFill>
                  <a:schemeClr val="bg1"/>
                </a:solidFill>
                <a:latin typeface="Comic Sans MS" panose="030F0702030302020204" pitchFamily="66" charset="0"/>
              </a:rPr>
              <a:t/>
            </a:r>
            <a:br>
              <a:rPr lang="fr-FR" b="1" dirty="0" smtClean="0">
                <a:solidFill>
                  <a:schemeClr val="bg1"/>
                </a:solidFill>
                <a:latin typeface="Comic Sans MS" panose="030F0702030302020204" pitchFamily="66" charset="0"/>
              </a:rPr>
            </a:br>
            <a:r>
              <a:rPr lang="fr-FR" b="1" dirty="0">
                <a:solidFill>
                  <a:schemeClr val="bg1"/>
                </a:solidFill>
                <a:latin typeface="Comic Sans MS" panose="030F0702030302020204" pitchFamily="66" charset="0"/>
              </a:rPr>
              <a:t>L'Ecomusée du Santon et Traditions de Provence abrite une belle et vaste </a:t>
            </a:r>
            <a:r>
              <a:rPr lang="fr-FR" b="1" dirty="0" smtClean="0">
                <a:solidFill>
                  <a:schemeClr val="bg1"/>
                </a:solidFill>
                <a:latin typeface="Comic Sans MS" panose="030F0702030302020204" pitchFamily="66" charset="0"/>
              </a:rPr>
              <a:t>collection.</a:t>
            </a:r>
            <a:endParaRPr lang="fr-FR" b="1" i="0" dirty="0">
              <a:solidFill>
                <a:schemeClr val="bg1"/>
              </a:solidFill>
              <a:effectLst/>
              <a:latin typeface="Comic Sans MS" panose="030F0702030302020204" pitchFamily="66" charset="0"/>
            </a:endParaRPr>
          </a:p>
        </p:txBody>
      </p:sp>
    </p:spTree>
    <p:extLst>
      <p:ext uri="{BB962C8B-B14F-4D97-AF65-F5344CB8AC3E}">
        <p14:creationId xmlns:p14="http://schemas.microsoft.com/office/powerpoint/2010/main" val="2036062889"/>
      </p:ext>
    </p:extLst>
  </p:cSld>
  <p:clrMapOvr>
    <a:masterClrMapping/>
  </p:clrMapOvr>
  <mc:AlternateContent xmlns:mc="http://schemas.openxmlformats.org/markup-compatibility/2006">
    <mc:Choice xmlns:p14="http://schemas.microsoft.com/office/powerpoint/2010/main" Requires="p14">
      <p:transition spd="slow" p14:dur="2000" advTm="25507"/>
    </mc:Choice>
    <mc:Fallback>
      <p:transition spd="slow" advTm="2550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8600" y="0"/>
            <a:ext cx="9144000" cy="6858000"/>
          </a:xfrm>
          <a:prstGeom prst="rect">
            <a:avLst/>
          </a:prstGeom>
        </p:spPr>
      </p:pic>
    </p:spTree>
    <p:extLst>
      <p:ext uri="{BB962C8B-B14F-4D97-AF65-F5344CB8AC3E}">
        <p14:creationId xmlns:p14="http://schemas.microsoft.com/office/powerpoint/2010/main" val="2143092407"/>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1286" y="333955"/>
            <a:ext cx="3996000" cy="2997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85643" y="333955"/>
            <a:ext cx="3996000" cy="2997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51" y="333955"/>
            <a:ext cx="3996000" cy="2997000"/>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51" y="3633746"/>
            <a:ext cx="3996000" cy="2997000"/>
          </a:xfrm>
          <a:prstGeom prst="rect">
            <a:avLst/>
          </a:prstGeom>
        </p:spPr>
      </p:pic>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85643" y="3633746"/>
            <a:ext cx="3996000" cy="2997000"/>
          </a:xfrm>
          <a:prstGeom prst="rect">
            <a:avLst/>
          </a:prstGeom>
        </p:spPr>
      </p:pic>
      <p:pic>
        <p:nvPicPr>
          <p:cNvPr id="11" name="Imag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71286" y="3633746"/>
            <a:ext cx="3996000" cy="2997000"/>
          </a:xfrm>
          <a:prstGeom prst="rect">
            <a:avLst/>
          </a:prstGeom>
        </p:spPr>
      </p:pic>
    </p:spTree>
    <p:extLst>
      <p:ext uri="{BB962C8B-B14F-4D97-AF65-F5344CB8AC3E}">
        <p14:creationId xmlns:p14="http://schemas.microsoft.com/office/powerpoint/2010/main" val="46643677"/>
      </p:ext>
    </p:extLst>
  </p:cSld>
  <p:clrMapOvr>
    <a:masterClrMapping/>
  </p:clrMapOvr>
  <mc:AlternateContent xmlns:mc="http://schemas.openxmlformats.org/markup-compatibility/2006">
    <mc:Choice xmlns:p14="http://schemas.microsoft.com/office/powerpoint/2010/main" Requires="p14">
      <p:transition spd="slow" p14:dur="2000" advTm="11234"/>
    </mc:Choice>
    <mc:Fallback>
      <p:transition spd="slow" advTm="1123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610013649"/>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914271184"/>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297" y="0"/>
            <a:ext cx="10058400" cy="6858000"/>
          </a:xfrm>
          <a:prstGeom prst="rect">
            <a:avLst/>
          </a:prstGeom>
        </p:spPr>
      </p:pic>
    </p:spTree>
    <p:extLst>
      <p:ext uri="{BB962C8B-B14F-4D97-AF65-F5344CB8AC3E}">
        <p14:creationId xmlns:p14="http://schemas.microsoft.com/office/powerpoint/2010/main" val="2659311236"/>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9550" y="0"/>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50" y="0"/>
            <a:ext cx="5143500" cy="6858000"/>
          </a:xfrm>
          <a:prstGeom prst="rect">
            <a:avLst/>
          </a:prstGeom>
        </p:spPr>
      </p:pic>
    </p:spTree>
    <p:extLst>
      <p:ext uri="{BB962C8B-B14F-4D97-AF65-F5344CB8AC3E}">
        <p14:creationId xmlns:p14="http://schemas.microsoft.com/office/powerpoint/2010/main" val="2094554260"/>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614881132"/>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512483745"/>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57950" y="0"/>
            <a:ext cx="51435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350" y="0"/>
            <a:ext cx="5143500" cy="6858000"/>
          </a:xfrm>
          <a:prstGeom prst="rect">
            <a:avLst/>
          </a:prstGeom>
        </p:spPr>
      </p:pic>
    </p:spTree>
    <p:extLst>
      <p:ext uri="{BB962C8B-B14F-4D97-AF65-F5344CB8AC3E}">
        <p14:creationId xmlns:p14="http://schemas.microsoft.com/office/powerpoint/2010/main" val="1572477115"/>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183865052"/>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174500"/>
            <a:ext cx="6012000" cy="45090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4900" y="1174500"/>
            <a:ext cx="6012000" cy="4509000"/>
          </a:xfrm>
          <a:prstGeom prst="rect">
            <a:avLst/>
          </a:prstGeom>
        </p:spPr>
      </p:pic>
    </p:spTree>
    <p:extLst>
      <p:ext uri="{BB962C8B-B14F-4D97-AF65-F5344CB8AC3E}">
        <p14:creationId xmlns:p14="http://schemas.microsoft.com/office/powerpoint/2010/main" val="3920039223"/>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479648534"/>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580391425"/>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850532175"/>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174500"/>
            <a:ext cx="6012000" cy="4509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0000" y="1174500"/>
            <a:ext cx="6012000" cy="4509000"/>
          </a:xfrm>
          <a:prstGeom prst="rect">
            <a:avLst/>
          </a:prstGeom>
        </p:spPr>
      </p:pic>
    </p:spTree>
    <p:extLst>
      <p:ext uri="{BB962C8B-B14F-4D97-AF65-F5344CB8AC3E}">
        <p14:creationId xmlns:p14="http://schemas.microsoft.com/office/powerpoint/2010/main" val="3124769651"/>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139" y="0"/>
            <a:ext cx="10058400" cy="6858000"/>
          </a:xfrm>
          <a:prstGeom prst="rect">
            <a:avLst/>
          </a:prstGeom>
        </p:spPr>
      </p:pic>
    </p:spTree>
    <p:extLst>
      <p:ext uri="{BB962C8B-B14F-4D97-AF65-F5344CB8AC3E}">
        <p14:creationId xmlns:p14="http://schemas.microsoft.com/office/powerpoint/2010/main" val="3967859233"/>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189017962"/>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5927035" y="857250"/>
            <a:ext cx="6858000" cy="51435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195469" y="857250"/>
            <a:ext cx="6858000" cy="5143500"/>
          </a:xfrm>
          <a:prstGeom prst="rect">
            <a:avLst/>
          </a:prstGeom>
        </p:spPr>
      </p:pic>
    </p:spTree>
    <p:extLst>
      <p:ext uri="{BB962C8B-B14F-4D97-AF65-F5344CB8AC3E}">
        <p14:creationId xmlns:p14="http://schemas.microsoft.com/office/powerpoint/2010/main" val="2763070065"/>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383479180"/>
      </p:ext>
    </p:extLst>
  </p:cSld>
  <p:clrMapOvr>
    <a:masterClrMapping/>
  </p:clrMapOvr>
  <mc:AlternateContent xmlns:mc="http://schemas.openxmlformats.org/markup-compatibility/2006">
    <mc:Choice xmlns:p14="http://schemas.microsoft.com/office/powerpoint/2010/main" Requires="p14">
      <p:transition spd="slow" p14:dur="2000" advTm="6000"/>
    </mc:Choice>
    <mc:Fallback>
      <p:transition spd="slow" advTm="6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backgroundRemoval t="10000" b="90000" l="0" r="99200"/>
                    </a14:imgEffect>
                  </a14:imgLayer>
                </a14:imgProps>
              </a:ext>
              <a:ext uri="{28A0092B-C50C-407E-A947-70E740481C1C}">
                <a14:useLocalDpi xmlns:a14="http://schemas.microsoft.com/office/drawing/2010/main" val="0"/>
              </a:ext>
            </a:extLst>
          </a:blip>
          <a:srcRect l="19238" t="15033" b="16724"/>
          <a:stretch/>
        </p:blipFill>
        <p:spPr>
          <a:xfrm>
            <a:off x="6766559" y="1113183"/>
            <a:ext cx="5128371" cy="4333461"/>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0875" y="1136788"/>
            <a:ext cx="2057400" cy="428625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10672" y="4893232"/>
            <a:ext cx="1298448" cy="1444752"/>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70875" y="138195"/>
            <a:ext cx="2438400" cy="1190625"/>
          </a:xfrm>
          <a:prstGeom prst="rect">
            <a:avLst/>
          </a:prstGeom>
        </p:spPr>
      </p:pic>
      <p:sp>
        <p:nvSpPr>
          <p:cNvPr id="7" name="ZoneTexte 6"/>
          <p:cNvSpPr txBox="1"/>
          <p:nvPr/>
        </p:nvSpPr>
        <p:spPr>
          <a:xfrm>
            <a:off x="4810672" y="4285753"/>
            <a:ext cx="2679590" cy="369332"/>
          </a:xfrm>
          <a:prstGeom prst="rect">
            <a:avLst/>
          </a:prstGeom>
          <a:noFill/>
        </p:spPr>
        <p:txBody>
          <a:bodyPr wrap="square" rtlCol="0">
            <a:spAutoFit/>
          </a:bodyPr>
          <a:lstStyle/>
          <a:p>
            <a:r>
              <a:rPr lang="fr-FR" dirty="0" smtClean="0"/>
              <a:t>Photos Perso</a:t>
            </a:r>
            <a:endParaRPr lang="fr-FR" dirty="0"/>
          </a:p>
        </p:txBody>
      </p:sp>
    </p:spTree>
    <p:extLst>
      <p:ext uri="{BB962C8B-B14F-4D97-AF65-F5344CB8AC3E}">
        <p14:creationId xmlns:p14="http://schemas.microsoft.com/office/powerpoint/2010/main" val="2914499837"/>
      </p:ext>
    </p:extLst>
  </p:cSld>
  <p:clrMapOvr>
    <a:masterClrMapping/>
  </p:clrMapOvr>
  <mc:AlternateContent xmlns:mc="http://schemas.openxmlformats.org/markup-compatibility/2006">
    <mc:Choice xmlns:p14="http://schemas.microsoft.com/office/powerpoint/2010/main" Requires="p14">
      <p:transition spd="slow" p14:dur="2000" advTm="5000"/>
    </mc:Choice>
    <mc:Fallback>
      <p:transition spd="slow" advTm="5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TotalTime>
  <Words>144</Words>
  <Application>Microsoft Office PowerPoint</Application>
  <PresentationFormat>Grand écran</PresentationFormat>
  <Paragraphs>4</Paragraphs>
  <Slides>23</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23</vt:i4>
      </vt:variant>
    </vt:vector>
  </HeadingPairs>
  <TitlesOfParts>
    <vt:vector size="29" baseType="lpstr">
      <vt:lpstr>Arial</vt:lpstr>
      <vt:lpstr>Calibri</vt:lpstr>
      <vt:lpstr>Calibri Light</vt:lpstr>
      <vt:lpstr>Comic Sans MS</vt:lpstr>
      <vt:lpstr>Helvetica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5</cp:revision>
  <dcterms:created xsi:type="dcterms:W3CDTF">2025-08-13T19:48:36Z</dcterms:created>
  <dcterms:modified xsi:type="dcterms:W3CDTF">2025-08-14T09:47:41Z</dcterms:modified>
</cp:coreProperties>
</file>