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20" r:id="rId1"/>
  </p:sldMasterIdLst>
  <p:notesMasterIdLst>
    <p:notesMasterId r:id="rId23"/>
  </p:notesMasterIdLst>
  <p:sldIdLst>
    <p:sldId id="330" r:id="rId2"/>
    <p:sldId id="258" r:id="rId3"/>
    <p:sldId id="296" r:id="rId4"/>
    <p:sldId id="259" r:id="rId5"/>
    <p:sldId id="260" r:id="rId6"/>
    <p:sldId id="263" r:id="rId7"/>
    <p:sldId id="264" r:id="rId8"/>
    <p:sldId id="265" r:id="rId9"/>
    <p:sldId id="306" r:id="rId10"/>
    <p:sldId id="270" r:id="rId11"/>
    <p:sldId id="271" r:id="rId12"/>
    <p:sldId id="273" r:id="rId13"/>
    <p:sldId id="272" r:id="rId14"/>
    <p:sldId id="292" r:id="rId15"/>
    <p:sldId id="318" r:id="rId16"/>
    <p:sldId id="291" r:id="rId17"/>
    <p:sldId id="324" r:id="rId18"/>
    <p:sldId id="299" r:id="rId19"/>
    <p:sldId id="320" r:id="rId20"/>
    <p:sldId id="308" r:id="rId21"/>
    <p:sldId id="329" r:id="rId22"/>
  </p:sldIdLst>
  <p:sldSz cx="9720263" cy="3600450"/>
  <p:notesSz cx="6858000" cy="9144000"/>
  <p:embeddedFontLst>
    <p:embeddedFont>
      <p:font typeface="Algerian" panose="04020705040A02060702" pitchFamily="82" charset="0"/>
      <p:regular r:id="rId24"/>
    </p:embeddedFont>
    <p:embeddedFont>
      <p:font typeface="Andy" panose="020B0604020202020204" charset="0"/>
      <p:regular r:id="rId25"/>
      <p:bold r:id="rId26"/>
    </p:embeddedFont>
    <p:embeddedFont>
      <p:font typeface="Aria Script SSi" panose="02020500000000000000"/>
      <p:regular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Calibri Light" panose="020F0302020204030204" pitchFamily="34" charset="0"/>
      <p:regular r:id="rId32"/>
      <p:italic r:id="rId33"/>
    </p:embeddedFont>
    <p:embeddedFont>
      <p:font typeface="Script12 BT" panose="03080709030305060304"/>
      <p:regular r:id="rId34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rrg9U5olFkdOC6tWkiffQ==" hashData="2ZpNB0SA2mFCGlePyF6yqphAbQU8xh4UaUcG2PGB0PoJRq9EUfcp4uSBzU/+sszgimzDqL5ayHSXlvstEYAnKg=="/>
  <p:extLst>
    <p:ext uri="{EFAFB233-063F-42B5-8137-9DF3F51BA10A}">
      <p15:sldGuideLst xmlns:p15="http://schemas.microsoft.com/office/powerpoint/2012/main">
        <p15:guide id="1" orient="horz" pos="1134" userDrawn="1">
          <p15:clr>
            <a:srgbClr val="A4A3A4"/>
          </p15:clr>
        </p15:guide>
        <p15:guide id="2" pos="30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39F7"/>
    <a:srgbClr val="12F3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54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04" y="324"/>
      </p:cViewPr>
      <p:guideLst>
        <p:guide orient="horz" pos="1134"/>
        <p:guide pos="30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BAB584-7E61-4784-B1A7-FA21BA92566A}" type="datetimeFigureOut">
              <a:rPr lang="fr-FR" smtClean="0"/>
              <a:t>13/08/2025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4BB8A3-0557-4557-9D10-8571B09C2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07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1pPr>
    <a:lvl2pPr marL="319079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2pPr>
    <a:lvl3pPr marL="638158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3pPr>
    <a:lvl4pPr marL="957236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4pPr>
    <a:lvl5pPr marL="1276316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5pPr>
    <a:lvl6pPr marL="1595396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6pPr>
    <a:lvl7pPr marL="1914474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7pPr>
    <a:lvl8pPr marL="2233554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8pPr>
    <a:lvl9pPr marL="2552632" algn="l" defTabSz="638158" rtl="0" eaLnBrk="1" latinLnBrk="0" hangingPunct="1">
      <a:defRPr sz="835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13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8691914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16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6732899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5033" y="589241"/>
            <a:ext cx="7290197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1891070"/>
            <a:ext cx="7290197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13/08/2025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375274"/>
      </p:ext>
    </p:extLst>
  </p:cSld>
  <p:clrMapOvr>
    <a:masterClrMapping/>
  </p:clrMapOvr>
  <p:transition advClick="0" advTm="1175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13/08/2025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364388"/>
      </p:ext>
    </p:extLst>
  </p:cSld>
  <p:clrMapOvr>
    <a:masterClrMapping/>
  </p:clrMapOvr>
  <p:transition advClick="0" advTm="1175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5" y="897613"/>
            <a:ext cx="8383727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5" y="2409468"/>
            <a:ext cx="8383727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13/08/2025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926273"/>
      </p:ext>
    </p:extLst>
  </p:cSld>
  <p:clrMapOvr>
    <a:masterClrMapping/>
  </p:clrMapOvr>
  <p:transition advClick="0" advTm="1175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13/08/2025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10096"/>
      </p:ext>
    </p:extLst>
  </p:cSld>
  <p:clrMapOvr>
    <a:masterClrMapping/>
  </p:clrMapOvr>
  <p:transition advClick="0" advTm="1175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91691"/>
            <a:ext cx="8383727" cy="69592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882610"/>
            <a:ext cx="411212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1315164"/>
            <a:ext cx="4112126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3" y="882610"/>
            <a:ext cx="4132378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3" y="1315164"/>
            <a:ext cx="4132378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13/08/2025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6455426"/>
      </p:ext>
    </p:extLst>
  </p:cSld>
  <p:clrMapOvr>
    <a:masterClrMapping/>
  </p:clrMapOvr>
  <p:transition advClick="0" advTm="1175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13/08/2025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2178875"/>
      </p:ext>
    </p:extLst>
  </p:cSld>
  <p:clrMapOvr>
    <a:masterClrMapping/>
  </p:clrMapOvr>
  <p:transition advClick="0" advTm="1175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13/08/2025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9412581"/>
      </p:ext>
    </p:extLst>
  </p:cSld>
  <p:clrMapOvr>
    <a:masterClrMapping/>
  </p:clrMapOvr>
  <p:transition advClick="0" advTm="1175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518398"/>
            <a:ext cx="4920883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13/08/2025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2268234"/>
      </p:ext>
    </p:extLst>
  </p:cSld>
  <p:clrMapOvr>
    <a:masterClrMapping/>
  </p:clrMapOvr>
  <p:transition advClick="0" advTm="1175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518398"/>
            <a:ext cx="4920883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13/08/2025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209997"/>
      </p:ext>
    </p:extLst>
  </p:cSld>
  <p:clrMapOvr>
    <a:masterClrMapping/>
  </p:clrMapOvr>
  <p:transition advClick="0" advTm="1175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13/08/2025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1939841"/>
      </p:ext>
    </p:extLst>
  </p:cSld>
  <p:clrMapOvr>
    <a:masterClrMapping/>
  </p:clrMapOvr>
  <p:transition advClick="0" advTm="1175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3" y="191691"/>
            <a:ext cx="2095932" cy="305121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8" y="191691"/>
            <a:ext cx="6166292" cy="305121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13/08/2025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0004650"/>
      </p:ext>
    </p:extLst>
  </p:cSld>
  <p:clrMapOvr>
    <a:masterClrMapping/>
  </p:clrMapOvr>
  <p:transition advClick="0" advTm="1175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191691"/>
            <a:ext cx="8383727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958453"/>
            <a:ext cx="8383727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AF885-B434-4C50-8160-EFBEA0070535}" type="datetimeFigureOut">
              <a:rPr lang="fr-FR" smtClean="0"/>
              <a:t>13/08/2025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3337084"/>
            <a:ext cx="328058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7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advClick="0" advTm="11750">
    <p:fade/>
  </p:transition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g"/><Relationship Id="rId5" Type="http://schemas.openxmlformats.org/officeDocument/2006/relationships/image" Target="../media/image53.gif"/><Relationship Id="rId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2" y="0"/>
            <a:ext cx="9720001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8" name="AutoShape 16" descr="121764_Appache45_030"/>
          <p:cNvSpPr>
            <a:spLocks noChangeArrowheads="1"/>
          </p:cNvSpPr>
          <p:nvPr/>
        </p:nvSpPr>
        <p:spPr bwMode="auto">
          <a:xfrm rot="16200000">
            <a:off x="4654800" y="1052627"/>
            <a:ext cx="2067397" cy="1837295"/>
          </a:xfrm>
          <a:prstGeom prst="flowChartManualOperation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rgbClr val="CCFFFF"/>
            </a:solidFill>
            <a:miter lim="800000"/>
            <a:headEnd/>
            <a:tailEnd/>
          </a:ln>
          <a:effectLst/>
        </p:spPr>
        <p:txBody>
          <a:bodyPr wrap="none" lIns="56404" tIns="28202" rIns="56404" bIns="28202" anchor="ctr"/>
          <a:lstStyle/>
          <a:p>
            <a:endParaRPr lang="fr-FR" sz="1255"/>
          </a:p>
        </p:txBody>
      </p:sp>
      <p:sp>
        <p:nvSpPr>
          <p:cNvPr id="8211" name="AutoShape 19" descr="121764_Appache45_030"/>
          <p:cNvSpPr>
            <a:spLocks noChangeArrowheads="1"/>
          </p:cNvSpPr>
          <p:nvPr/>
        </p:nvSpPr>
        <p:spPr bwMode="auto">
          <a:xfrm rot="5400000">
            <a:off x="2826000" y="1052627"/>
            <a:ext cx="2067397" cy="1837295"/>
          </a:xfrm>
          <a:prstGeom prst="flowChartManualOperation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rgbClr val="CCFFFF"/>
            </a:solidFill>
            <a:miter lim="800000"/>
            <a:headEnd/>
            <a:tailEnd/>
          </a:ln>
          <a:effectLst/>
        </p:spPr>
        <p:txBody>
          <a:bodyPr wrap="none" lIns="56404" tIns="28202" rIns="56404" bIns="28202" anchor="ctr"/>
          <a:lstStyle/>
          <a:p>
            <a:endParaRPr lang="fr-FR" sz="1255"/>
          </a:p>
        </p:txBody>
      </p:sp>
      <p:sp>
        <p:nvSpPr>
          <p:cNvPr id="8212" name="AutoShape 20" descr="121764_Appache45_030"/>
          <p:cNvSpPr>
            <a:spLocks noChangeArrowheads="1"/>
          </p:cNvSpPr>
          <p:nvPr/>
        </p:nvSpPr>
        <p:spPr bwMode="auto">
          <a:xfrm rot="16200000">
            <a:off x="4654800" y="1052627"/>
            <a:ext cx="2067397" cy="1837295"/>
          </a:xfrm>
          <a:prstGeom prst="flowChartManualOperation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rgbClr val="CCFFFF"/>
            </a:solidFill>
            <a:miter lim="800000"/>
            <a:headEnd/>
            <a:tailEnd/>
          </a:ln>
          <a:effectLst/>
        </p:spPr>
        <p:txBody>
          <a:bodyPr wrap="none" lIns="56404" tIns="28202" rIns="56404" bIns="28202" anchor="ctr"/>
          <a:lstStyle/>
          <a:p>
            <a:endParaRPr lang="fr-FR" sz="1255"/>
          </a:p>
        </p:txBody>
      </p:sp>
      <p:sp>
        <p:nvSpPr>
          <p:cNvPr id="8213" name="AutoShape 21" descr="121764_Appache45_030"/>
          <p:cNvSpPr>
            <a:spLocks noChangeArrowheads="1"/>
          </p:cNvSpPr>
          <p:nvPr/>
        </p:nvSpPr>
        <p:spPr bwMode="auto">
          <a:xfrm rot="5400000">
            <a:off x="2826000" y="1052627"/>
            <a:ext cx="2067397" cy="1837295"/>
          </a:xfrm>
          <a:prstGeom prst="flowChartManualOperation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rgbClr val="CCFFFF"/>
            </a:solidFill>
            <a:miter lim="800000"/>
            <a:headEnd/>
            <a:tailEnd/>
          </a:ln>
          <a:effectLst/>
        </p:spPr>
        <p:txBody>
          <a:bodyPr wrap="none" lIns="56404" tIns="28202" rIns="56404" bIns="28202" anchor="ctr"/>
          <a:lstStyle/>
          <a:p>
            <a:endParaRPr lang="fr-FR" sz="1255"/>
          </a:p>
        </p:txBody>
      </p:sp>
      <p:sp>
        <p:nvSpPr>
          <p:cNvPr id="8214" name="AutoShape 22" descr="121764_Appache45_030"/>
          <p:cNvSpPr>
            <a:spLocks noChangeArrowheads="1"/>
          </p:cNvSpPr>
          <p:nvPr/>
        </p:nvSpPr>
        <p:spPr bwMode="auto">
          <a:xfrm rot="16200000">
            <a:off x="4654800" y="1053133"/>
            <a:ext cx="2068409" cy="1837295"/>
          </a:xfrm>
          <a:prstGeom prst="flowChartManualOperation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rgbClr val="CCFFFF"/>
            </a:solidFill>
            <a:miter lim="800000"/>
            <a:headEnd/>
            <a:tailEnd/>
          </a:ln>
          <a:effectLst/>
        </p:spPr>
        <p:txBody>
          <a:bodyPr wrap="none" lIns="56404" tIns="28202" rIns="56404" bIns="28202" anchor="ctr"/>
          <a:lstStyle/>
          <a:p>
            <a:endParaRPr lang="fr-FR" sz="1255"/>
          </a:p>
        </p:txBody>
      </p:sp>
      <p:sp>
        <p:nvSpPr>
          <p:cNvPr id="9" name="WordArt 4" descr="FOND OR 5">
            <a:extLst>
              <a:ext uri="{FF2B5EF4-FFF2-40B4-BE49-F238E27FC236}">
                <a16:creationId xmlns:a16="http://schemas.microsoft.com/office/drawing/2014/main" id="{2C1E0776-F7ED-4D09-BB45-4D546515579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60000" y="584628"/>
            <a:ext cx="7200000" cy="2520000"/>
          </a:xfrm>
          <a:prstGeom prst="rect">
            <a:avLst/>
          </a:prstGeom>
        </p:spPr>
        <p:txBody>
          <a:bodyPr wrap="none" fromWordArt="1">
            <a:prstTxWarp prst="textArchUp">
              <a:avLst/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F7E7FF"/>
              </a:extrusionClr>
            </a:sp3d>
          </a:bodyPr>
          <a:lstStyle/>
          <a:p>
            <a:pPr algn="ctr"/>
            <a:r>
              <a:rPr lang="fr-FR" sz="1200" b="1" kern="10" dirty="0">
                <a:ln w="38100">
                  <a:solidFill>
                    <a:srgbClr val="5939F7"/>
                  </a:solidFill>
                  <a:round/>
                  <a:headEnd/>
                  <a:tailEnd/>
                </a:ln>
                <a:latin typeface="Aria Script SSi" panose="02020500000000000000"/>
              </a:rPr>
              <a:t>Quelques images de l’Australie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AC599A86-7F21-48C4-9614-384D3F2189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082981"/>
            <a:ext cx="2520000" cy="523220"/>
          </a:xfrm>
          <a:prstGeom prst="rect">
            <a:avLst/>
          </a:prstGeom>
          <a:noFill/>
          <a:ln>
            <a:noFill/>
          </a:ln>
          <a:effectLst>
            <a:outerShdw dist="2387600" dir="21540000" sx="200000" sy="200000" algn="ctr" rotWithShape="0">
              <a:srgbClr val="FF0000"/>
            </a:outerShdw>
          </a:effectLst>
          <a:scene3d>
            <a:camera prst="orthographicFront"/>
            <a:lightRig rig="threePt" dir="t"/>
          </a:scene3d>
          <a:sp3d z="127000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  <a:sp3d extrusionH="254000">
              <a:contourClr>
                <a:srgbClr val="FFFF00"/>
              </a:contourClr>
            </a:sp3d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400" b="1" dirty="0">
                <a:solidFill>
                  <a:srgbClr val="FFFF00"/>
                </a:solidFill>
                <a:latin typeface="Andy" panose="03080602030302030203" pitchFamily="66" charset="0"/>
              </a:rPr>
              <a:t>Musique aborigène d’Australie</a:t>
            </a:r>
          </a:p>
          <a:p>
            <a:pPr algn="ctr">
              <a:spcBef>
                <a:spcPct val="0"/>
              </a:spcBef>
              <a:buNone/>
            </a:pPr>
            <a:r>
              <a:rPr lang="fr-FR" altLang="fr-FR" sz="1400" b="1" dirty="0">
                <a:solidFill>
                  <a:srgbClr val="FFFF00"/>
                </a:solidFill>
                <a:latin typeface="Andy" panose="03080602030302030203" pitchFamily="66" charset="0"/>
              </a:rPr>
              <a:t>Création du diaporama © Apex</a:t>
            </a:r>
          </a:p>
        </p:txBody>
      </p:sp>
    </p:spTree>
    <p:extLst>
      <p:ext uri="{BB962C8B-B14F-4D97-AF65-F5344CB8AC3E}">
        <p14:creationId xmlns:p14="http://schemas.microsoft.com/office/powerpoint/2010/main" val="3378478833"/>
      </p:ext>
    </p:extLst>
  </p:cSld>
  <p:clrMapOvr>
    <a:masterClrMapping/>
  </p:clrMapOvr>
  <p:transition advClick="0" advTm="13000">
    <p:fade/>
    <p:sndAc>
      <p:stSnd>
        <p:snd r:embed="rId2" name="Auatralia_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1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50"/>
                            </p:stCondLst>
                            <p:childTnLst>
                              <p:par>
                                <p:cTn id="83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5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8" grpId="0" animBg="1"/>
      <p:bldP spid="8208" grpId="1" animBg="1"/>
      <p:bldP spid="8211" grpId="0" animBg="1"/>
      <p:bldP spid="8211" grpId="1" animBg="1"/>
      <p:bldP spid="8212" grpId="0" animBg="1"/>
      <p:bldP spid="8212" grpId="1" animBg="1"/>
      <p:bldP spid="8213" grpId="0" animBg="1"/>
      <p:bldP spid="8213" grpId="1" animBg="1"/>
      <p:bldP spid="8213" grpId="2" animBg="1"/>
      <p:bldP spid="8214" grpId="0" animBg="1"/>
      <p:bldP spid="8214" grpId="1" animBg="1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" y="2"/>
            <a:ext cx="9719986" cy="3599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Oval 5" descr="web coucher4"/>
          <p:cNvSpPr>
            <a:spLocks noChangeArrowheads="1"/>
          </p:cNvSpPr>
          <p:nvPr/>
        </p:nvSpPr>
        <p:spPr bwMode="auto">
          <a:xfrm>
            <a:off x="3240000" y="302531"/>
            <a:ext cx="3240000" cy="2477122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4822" name="Oval 6" descr="web coucher4"/>
          <p:cNvSpPr>
            <a:spLocks noChangeArrowheads="1"/>
          </p:cNvSpPr>
          <p:nvPr/>
        </p:nvSpPr>
        <p:spPr bwMode="auto">
          <a:xfrm>
            <a:off x="2160000" y="1640243"/>
            <a:ext cx="2160000" cy="174284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4823" name="Oval 7" descr="web coucher4"/>
          <p:cNvSpPr>
            <a:spLocks noChangeArrowheads="1"/>
          </p:cNvSpPr>
          <p:nvPr/>
        </p:nvSpPr>
        <p:spPr bwMode="auto">
          <a:xfrm>
            <a:off x="5382000" y="1640243"/>
            <a:ext cx="2160000" cy="174284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6" name="ZoneTexte 5"/>
          <p:cNvSpPr txBox="1"/>
          <p:nvPr/>
        </p:nvSpPr>
        <p:spPr>
          <a:xfrm>
            <a:off x="2160000" y="0"/>
            <a:ext cx="540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solidFill>
                  <a:schemeClr val="bg1"/>
                </a:solidFill>
                <a:latin typeface="Script12 BT" panose="03080709030305060304" pitchFamily="65" charset="0"/>
              </a:rPr>
              <a:t>L'opéra de Sydney en Nouvelle-Galles du Sud</a:t>
            </a:r>
          </a:p>
        </p:txBody>
      </p:sp>
    </p:spTree>
    <p:extLst>
      <p:ext uri="{BB962C8B-B14F-4D97-AF65-F5344CB8AC3E}">
        <p14:creationId xmlns:p14="http://schemas.microsoft.com/office/powerpoint/2010/main" val="3283132081"/>
      </p:ext>
    </p:extLst>
  </p:cSld>
  <p:clrMapOvr>
    <a:masterClrMapping/>
  </p:clrMapOvr>
  <p:transition advClick="0" advTm="11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25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225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225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225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25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25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225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25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5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animBg="1"/>
      <p:bldP spid="34821" grpId="1" animBg="1"/>
      <p:bldP spid="34821" grpId="2" animBg="1"/>
      <p:bldP spid="34822" grpId="0" animBg="1"/>
      <p:bldP spid="34823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2474790" y="1150648"/>
            <a:ext cx="1800000" cy="1285161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3914790" y="1150648"/>
            <a:ext cx="1800000" cy="1285161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5128" name="AutoShape 8"/>
          <p:cNvSpPr>
            <a:spLocks noChangeArrowheads="1"/>
          </p:cNvSpPr>
          <p:nvPr/>
        </p:nvSpPr>
        <p:spPr bwMode="auto">
          <a:xfrm>
            <a:off x="5406950" y="1150648"/>
            <a:ext cx="1800000" cy="1285161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060000" y="1"/>
            <a:ext cx="360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Le Nord de Sydney</a:t>
            </a:r>
          </a:p>
        </p:txBody>
      </p:sp>
    </p:spTree>
    <p:extLst>
      <p:ext uri="{BB962C8B-B14F-4D97-AF65-F5344CB8AC3E}">
        <p14:creationId xmlns:p14="http://schemas.microsoft.com/office/powerpoint/2010/main" val="3566304067"/>
      </p:ext>
    </p:extLst>
  </p:cSld>
  <p:clrMapOvr>
    <a:masterClrMapping/>
  </p:clrMapOvr>
  <p:transition advClick="0" advTm="11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25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25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25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5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5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25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25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25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5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25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25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 animBg="1"/>
      <p:bldP spid="5128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9719997" cy="3599999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AutoShape 5" descr="coupl101"/>
          <p:cNvSpPr>
            <a:spLocks noChangeArrowheads="1"/>
          </p:cNvSpPr>
          <p:nvPr/>
        </p:nvSpPr>
        <p:spPr bwMode="auto">
          <a:xfrm>
            <a:off x="6265002" y="2213675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7175" name="AutoShape 7" descr="coupl101"/>
          <p:cNvSpPr>
            <a:spLocks noChangeArrowheads="1"/>
          </p:cNvSpPr>
          <p:nvPr/>
        </p:nvSpPr>
        <p:spPr bwMode="auto">
          <a:xfrm>
            <a:off x="3624431" y="2460847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7176" name="AutoShape 8" descr="coupl101"/>
          <p:cNvSpPr>
            <a:spLocks noChangeArrowheads="1"/>
          </p:cNvSpPr>
          <p:nvPr/>
        </p:nvSpPr>
        <p:spPr bwMode="auto">
          <a:xfrm>
            <a:off x="4770710" y="1806408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7177" name="AutoShape 9" descr="coupl101"/>
          <p:cNvSpPr>
            <a:spLocks noChangeArrowheads="1"/>
          </p:cNvSpPr>
          <p:nvPr/>
        </p:nvSpPr>
        <p:spPr bwMode="auto">
          <a:xfrm>
            <a:off x="4980449" y="523103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7178" name="AutoShape 10" descr="coupl101"/>
          <p:cNvSpPr>
            <a:spLocks noChangeArrowheads="1"/>
          </p:cNvSpPr>
          <p:nvPr/>
        </p:nvSpPr>
        <p:spPr bwMode="auto">
          <a:xfrm>
            <a:off x="6152682" y="1066223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7179" name="AutoShape 11" descr="coupl101"/>
          <p:cNvSpPr>
            <a:spLocks noChangeArrowheads="1"/>
          </p:cNvSpPr>
          <p:nvPr/>
        </p:nvSpPr>
        <p:spPr bwMode="auto">
          <a:xfrm>
            <a:off x="7068963" y="222955"/>
            <a:ext cx="1080000" cy="1080000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55"/>
          </a:p>
        </p:txBody>
      </p:sp>
      <p:sp>
        <p:nvSpPr>
          <p:cNvPr id="9" name="ZoneTexte 8"/>
          <p:cNvSpPr txBox="1"/>
          <p:nvPr/>
        </p:nvSpPr>
        <p:spPr>
          <a:xfrm>
            <a:off x="3600000" y="0"/>
            <a:ext cx="252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solidFill>
                  <a:srgbClr val="FFFF00"/>
                </a:solidFill>
                <a:latin typeface="Script12 BT" panose="03080709030305060304" pitchFamily="65" charset="0"/>
              </a:rPr>
              <a:t>Le pont du port de Sydney</a:t>
            </a:r>
          </a:p>
        </p:txBody>
      </p:sp>
    </p:spTree>
    <p:extLst>
      <p:ext uri="{BB962C8B-B14F-4D97-AF65-F5344CB8AC3E}">
        <p14:creationId xmlns:p14="http://schemas.microsoft.com/office/powerpoint/2010/main" val="4016499741"/>
      </p:ext>
    </p:extLst>
  </p:cSld>
  <p:clrMapOvr>
    <a:masterClrMapping/>
  </p:clrMapOvr>
  <p:transition advClick="0" advTm="11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91" decel="100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91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91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91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91" decel="100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591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91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91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91" decel="100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591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91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91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591" decel="100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591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91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91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591" decel="100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591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91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91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591" decel="100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591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591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591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" accel="100000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5" dur="275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3" grpId="1" animBg="1"/>
      <p:bldP spid="7173" grpId="2" animBg="1"/>
      <p:bldP spid="7175" grpId="0" animBg="1"/>
      <p:bldP spid="7175" grpId="1" animBg="1"/>
      <p:bldP spid="7175" grpId="2" animBg="1"/>
      <p:bldP spid="7176" grpId="0" animBg="1"/>
      <p:bldP spid="7176" grpId="1" animBg="1"/>
      <p:bldP spid="7176" grpId="2" animBg="1"/>
      <p:bldP spid="7177" grpId="0" animBg="1"/>
      <p:bldP spid="7177" grpId="1" animBg="1"/>
      <p:bldP spid="7177" grpId="2" animBg="1"/>
      <p:bldP spid="7178" grpId="0" animBg="1"/>
      <p:bldP spid="7178" grpId="1" animBg="1"/>
      <p:bldP spid="7178" grpId="2" animBg="1"/>
      <p:bldP spid="7179" grpId="0" animBg="1"/>
      <p:bldP spid="7179" grpId="1" animBg="1"/>
      <p:bldP spid="7179" grpId="2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œur 3"/>
          <p:cNvSpPr/>
          <p:nvPr/>
        </p:nvSpPr>
        <p:spPr>
          <a:xfrm rot="3716298" flipV="1">
            <a:off x="2219806" y="1856469"/>
            <a:ext cx="1581427" cy="1553529"/>
          </a:xfrm>
          <a:prstGeom prst="hear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9" name="Cœur 8"/>
          <p:cNvSpPr/>
          <p:nvPr/>
        </p:nvSpPr>
        <p:spPr>
          <a:xfrm rot="17959409">
            <a:off x="2214422" y="213412"/>
            <a:ext cx="1581426" cy="1553529"/>
          </a:xfrm>
          <a:prstGeom prst="hear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10" name="Cœur 9"/>
          <p:cNvSpPr/>
          <p:nvPr/>
        </p:nvSpPr>
        <p:spPr>
          <a:xfrm rot="7093308">
            <a:off x="5919741" y="1858896"/>
            <a:ext cx="1581427" cy="1553529"/>
          </a:xfrm>
          <a:prstGeom prst="hear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11" name="Cœur 10"/>
          <p:cNvSpPr/>
          <p:nvPr/>
        </p:nvSpPr>
        <p:spPr>
          <a:xfrm rot="3117418" flipH="1">
            <a:off x="5898960" y="257139"/>
            <a:ext cx="1581427" cy="1553529"/>
          </a:xfrm>
          <a:prstGeom prst="hear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12" name="Cœur 11"/>
          <p:cNvSpPr/>
          <p:nvPr/>
        </p:nvSpPr>
        <p:spPr>
          <a:xfrm>
            <a:off x="3960000" y="28931"/>
            <a:ext cx="1800000" cy="1512246"/>
          </a:xfrm>
          <a:prstGeom prst="hear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sp>
        <p:nvSpPr>
          <p:cNvPr id="13" name="Cœur 12"/>
          <p:cNvSpPr/>
          <p:nvPr/>
        </p:nvSpPr>
        <p:spPr>
          <a:xfrm flipV="1">
            <a:off x="3960000" y="2091325"/>
            <a:ext cx="1800000" cy="1513460"/>
          </a:xfrm>
          <a:prstGeom prst="hear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 algn="ctr">
              <a:defRPr/>
            </a:pPr>
            <a:endParaRPr lang="fr-FR" sz="1255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260000" y="0"/>
            <a:ext cx="720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solidFill>
                  <a:srgbClr val="FFFF00"/>
                </a:solidFill>
                <a:latin typeface="Script12 BT" panose="03080709030305060304" pitchFamily="65" charset="0"/>
              </a:rPr>
              <a:t>Le désert des </a:t>
            </a:r>
            <a:r>
              <a:rPr lang="fr-FR" sz="1400" b="1" dirty="0" err="1">
                <a:solidFill>
                  <a:srgbClr val="FFFF00"/>
                </a:solidFill>
                <a:latin typeface="Script12 BT" panose="03080709030305060304" pitchFamily="65" charset="0"/>
              </a:rPr>
              <a:t>Pinnacles</a:t>
            </a:r>
            <a:r>
              <a:rPr lang="fr-FR" sz="1400" b="1" dirty="0">
                <a:solidFill>
                  <a:srgbClr val="FFFF00"/>
                </a:solidFill>
                <a:latin typeface="Script12 BT" panose="03080709030305060304" pitchFamily="65" charset="0"/>
              </a:rPr>
              <a:t> dans le </a:t>
            </a:r>
            <a:r>
              <a:rPr lang="fr-FR" sz="1400" b="1" dirty="0">
                <a:solidFill>
                  <a:srgbClr val="FFFF00"/>
                </a:solidFill>
                <a:latin typeface="Script12 BT" panose="03080709030305060304"/>
              </a:rPr>
              <a:t>parc national de </a:t>
            </a:r>
            <a:r>
              <a:rPr lang="fr-FR" sz="1400" b="1" dirty="0" err="1">
                <a:solidFill>
                  <a:srgbClr val="FFFF00"/>
                </a:solidFill>
                <a:latin typeface="Script12 BT" panose="03080709030305060304"/>
              </a:rPr>
              <a:t>Nambung</a:t>
            </a:r>
            <a:r>
              <a:rPr lang="fr-FR" sz="1400" b="1" dirty="0">
                <a:solidFill>
                  <a:srgbClr val="FFFF00"/>
                </a:solidFill>
                <a:latin typeface="Script12 BT" panose="03080709030305060304"/>
              </a:rPr>
              <a:t>, Australie-Occidentale</a:t>
            </a:r>
          </a:p>
        </p:txBody>
      </p:sp>
    </p:spTree>
    <p:extLst>
      <p:ext uri="{BB962C8B-B14F-4D97-AF65-F5344CB8AC3E}">
        <p14:creationId xmlns:p14="http://schemas.microsoft.com/office/powerpoint/2010/main" val="3785313986"/>
      </p:ext>
    </p:extLst>
  </p:cSld>
  <p:clrMapOvr>
    <a:masterClrMapping/>
  </p:clrMapOvr>
  <p:transition advClick="0" advTm="11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25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26" name="Oval 26" descr="121764_Appache45_029"/>
          <p:cNvSpPr>
            <a:spLocks noChangeArrowheads="1"/>
          </p:cNvSpPr>
          <p:nvPr/>
        </p:nvSpPr>
        <p:spPr bwMode="auto">
          <a:xfrm>
            <a:off x="3960000" y="360000"/>
            <a:ext cx="1800000" cy="25200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/>
          </a:p>
        </p:txBody>
      </p:sp>
      <p:sp>
        <p:nvSpPr>
          <p:cNvPr id="76827" name="Oval 27" descr="121764_Appache45_029"/>
          <p:cNvSpPr>
            <a:spLocks noChangeArrowheads="1"/>
          </p:cNvSpPr>
          <p:nvPr/>
        </p:nvSpPr>
        <p:spPr bwMode="auto">
          <a:xfrm>
            <a:off x="3226238" y="938249"/>
            <a:ext cx="1620000" cy="21600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/>
          </a:p>
        </p:txBody>
      </p:sp>
      <p:sp>
        <p:nvSpPr>
          <p:cNvPr id="76828" name="Oval 28" descr="121764_Appache45_029"/>
          <p:cNvSpPr>
            <a:spLocks noChangeArrowheads="1"/>
          </p:cNvSpPr>
          <p:nvPr/>
        </p:nvSpPr>
        <p:spPr bwMode="auto">
          <a:xfrm>
            <a:off x="5137092" y="1723481"/>
            <a:ext cx="1260000" cy="180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/>
          </a:p>
        </p:txBody>
      </p:sp>
      <p:sp>
        <p:nvSpPr>
          <p:cNvPr id="11" name="ZoneTexte 10"/>
          <p:cNvSpPr txBox="1"/>
          <p:nvPr/>
        </p:nvSpPr>
        <p:spPr>
          <a:xfrm>
            <a:off x="0" y="0"/>
            <a:ext cx="972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Le parc national </a:t>
            </a:r>
            <a:r>
              <a:rPr lang="fr-FR" sz="1400" b="1" dirty="0" err="1">
                <a:latin typeface="Script12 BT" panose="03080709030305060304" pitchFamily="65" charset="0"/>
              </a:rPr>
              <a:t>Karijini</a:t>
            </a:r>
            <a:r>
              <a:rPr lang="fr-FR" sz="1400" b="1" dirty="0">
                <a:latin typeface="Script12 BT" panose="03080709030305060304" pitchFamily="65" charset="0"/>
              </a:rPr>
              <a:t> dans les monts </a:t>
            </a:r>
            <a:r>
              <a:rPr lang="fr-FR" sz="1400" b="1" dirty="0" err="1">
                <a:latin typeface="Script12 BT" panose="03080709030305060304" pitchFamily="65" charset="0"/>
              </a:rPr>
              <a:t>Hamersley</a:t>
            </a:r>
            <a:r>
              <a:rPr lang="fr-FR" sz="1400" b="1" dirty="0">
                <a:latin typeface="Script12 BT" panose="03080709030305060304" pitchFamily="65" charset="0"/>
              </a:rPr>
              <a:t>, Australie-Occidentale</a:t>
            </a:r>
          </a:p>
        </p:txBody>
      </p:sp>
    </p:spTree>
    <p:extLst>
      <p:ext uri="{BB962C8B-B14F-4D97-AF65-F5344CB8AC3E}">
        <p14:creationId xmlns:p14="http://schemas.microsoft.com/office/powerpoint/2010/main" val="1485173924"/>
      </p:ext>
    </p:extLst>
  </p:cSld>
  <p:clrMapOvr>
    <a:masterClrMapping/>
  </p:clrMapOvr>
  <p:transition advClick="0" advTm="11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6" dur="2250" fill="hold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25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25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2250"/>
                                        <p:tgtEl>
                                          <p:spTgt spid="768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4" dur="2250" fill="hold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25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5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5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2250"/>
                                        <p:tgtEl>
                                          <p:spTgt spid="76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3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22" dur="2250" fill="hold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25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25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25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2250"/>
                                        <p:tgtEl>
                                          <p:spTgt spid="76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500"/>
                                        <p:tgtEl>
                                          <p:spTgt spid="76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26" grpId="0" animBg="1"/>
      <p:bldP spid="76826" grpId="1" animBg="1"/>
      <p:bldP spid="76827" grpId="0" animBg="1"/>
      <p:bldP spid="76827" grpId="1" animBg="1"/>
      <p:bldP spid="76828" grpId="0" animBg="1"/>
      <p:bldP spid="76828" grpId="1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9721216" cy="3600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Oval 6" descr="slide0003_image004"/>
          <p:cNvSpPr>
            <a:spLocks noChangeArrowheads="1"/>
          </p:cNvSpPr>
          <p:nvPr/>
        </p:nvSpPr>
        <p:spPr bwMode="auto">
          <a:xfrm rot="1565359">
            <a:off x="1802768" y="1118297"/>
            <a:ext cx="3240000" cy="18000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3799" name="Oval 7" descr="slide0003_image004"/>
          <p:cNvSpPr>
            <a:spLocks noChangeArrowheads="1"/>
          </p:cNvSpPr>
          <p:nvPr/>
        </p:nvSpPr>
        <p:spPr bwMode="auto">
          <a:xfrm rot="-2051819">
            <a:off x="3052294" y="578735"/>
            <a:ext cx="3960000" cy="2661604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3800" name="Oval 8" descr="slide0003_image004"/>
          <p:cNvSpPr>
            <a:spLocks noChangeArrowheads="1"/>
          </p:cNvSpPr>
          <p:nvPr/>
        </p:nvSpPr>
        <p:spPr bwMode="auto">
          <a:xfrm rot="1675140">
            <a:off x="5479508" y="988212"/>
            <a:ext cx="3240000" cy="18000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6" name="ZoneTexte 5"/>
          <p:cNvSpPr txBox="1"/>
          <p:nvPr/>
        </p:nvSpPr>
        <p:spPr>
          <a:xfrm>
            <a:off x="1620000" y="0"/>
            <a:ext cx="648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La Cote d’or le long de la mer de Corail, Queensland </a:t>
            </a:r>
          </a:p>
        </p:txBody>
      </p:sp>
    </p:spTree>
    <p:extLst>
      <p:ext uri="{BB962C8B-B14F-4D97-AF65-F5344CB8AC3E}">
        <p14:creationId xmlns:p14="http://schemas.microsoft.com/office/powerpoint/2010/main" val="1706054901"/>
      </p:ext>
    </p:extLst>
  </p:cSld>
  <p:clrMapOvr>
    <a:masterClrMapping/>
  </p:clrMapOvr>
  <p:transition advClick="0" advTm="11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1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1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25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25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10" fill="hold" grpId="1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25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175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  <p:bldP spid="33798" grpId="1" animBg="1"/>
      <p:bldP spid="33799" grpId="0" animBg="1"/>
      <p:bldP spid="33799" grpId="1" animBg="1"/>
      <p:bldP spid="33800" grpId="0" animBg="1"/>
      <p:bldP spid="33800" grpId="1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3" name="Oval 13" descr="jfjtyu"/>
          <p:cNvSpPr>
            <a:spLocks noChangeArrowheads="1"/>
          </p:cNvSpPr>
          <p:nvPr/>
        </p:nvSpPr>
        <p:spPr bwMode="auto">
          <a:xfrm>
            <a:off x="5421902" y="1219569"/>
            <a:ext cx="1224953" cy="137614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4" name="Oval 14" descr="jfjtyu"/>
          <p:cNvSpPr>
            <a:spLocks noChangeArrowheads="1"/>
          </p:cNvSpPr>
          <p:nvPr/>
        </p:nvSpPr>
        <p:spPr bwMode="auto">
          <a:xfrm>
            <a:off x="5705189" y="825709"/>
            <a:ext cx="1224953" cy="137614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5" name="Oval 15" descr="jfjtyu"/>
          <p:cNvSpPr>
            <a:spLocks noChangeArrowheads="1"/>
          </p:cNvSpPr>
          <p:nvPr/>
        </p:nvSpPr>
        <p:spPr bwMode="auto">
          <a:xfrm>
            <a:off x="4700004" y="1181802"/>
            <a:ext cx="1224953" cy="137614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6" name="Oval 16" descr="jfjtyu"/>
          <p:cNvSpPr>
            <a:spLocks noChangeArrowheads="1"/>
          </p:cNvSpPr>
          <p:nvPr/>
        </p:nvSpPr>
        <p:spPr bwMode="auto">
          <a:xfrm>
            <a:off x="6023484" y="1219569"/>
            <a:ext cx="1224953" cy="137614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7" name="Oval 17" descr="jfjtyu"/>
          <p:cNvSpPr>
            <a:spLocks noChangeArrowheads="1"/>
          </p:cNvSpPr>
          <p:nvPr/>
        </p:nvSpPr>
        <p:spPr bwMode="auto">
          <a:xfrm>
            <a:off x="5020258" y="1632025"/>
            <a:ext cx="1224953" cy="137614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20498" name="Oval 18" descr="jfjtyu"/>
          <p:cNvSpPr>
            <a:spLocks noChangeArrowheads="1"/>
          </p:cNvSpPr>
          <p:nvPr/>
        </p:nvSpPr>
        <p:spPr bwMode="auto">
          <a:xfrm>
            <a:off x="5863357" y="1745327"/>
            <a:ext cx="1224953" cy="1376143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9" name="ZoneTexte 8"/>
          <p:cNvSpPr txBox="1"/>
          <p:nvPr/>
        </p:nvSpPr>
        <p:spPr>
          <a:xfrm>
            <a:off x="1260000" y="0"/>
            <a:ext cx="720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Le Kings Canyon dans le parc national de </a:t>
            </a:r>
            <a:r>
              <a:rPr lang="fr-FR" sz="1400" b="1" dirty="0" err="1">
                <a:latin typeface="Script12 BT" panose="03080709030305060304" pitchFamily="65" charset="0"/>
              </a:rPr>
              <a:t>Warrtaka</a:t>
            </a:r>
            <a:r>
              <a:rPr lang="fr-FR" sz="1400" b="1" dirty="0">
                <a:latin typeface="Script12 BT" panose="03080709030305060304" pitchFamily="65" charset="0"/>
              </a:rPr>
              <a:t>, Territoire du Nord</a:t>
            </a:r>
          </a:p>
        </p:txBody>
      </p:sp>
    </p:spTree>
    <p:extLst>
      <p:ext uri="{BB962C8B-B14F-4D97-AF65-F5344CB8AC3E}">
        <p14:creationId xmlns:p14="http://schemas.microsoft.com/office/powerpoint/2010/main" val="878514543"/>
      </p:ext>
    </p:extLst>
  </p:cSld>
  <p:clrMapOvr>
    <a:masterClrMapping/>
  </p:clrMapOvr>
  <p:transition advClick="0" advTm="11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25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25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225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25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25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225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25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25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" dur="225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25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25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225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25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25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0" dur="225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25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25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7" dur="225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25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25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1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3" grpId="0" animBg="1"/>
      <p:bldP spid="20493" grpId="1" animBg="1"/>
      <p:bldP spid="20494" grpId="0" animBg="1"/>
      <p:bldP spid="20494" grpId="1" animBg="1"/>
      <p:bldP spid="20495" grpId="0" animBg="1"/>
      <p:bldP spid="20495" grpId="1" animBg="1"/>
      <p:bldP spid="20496" grpId="0" animBg="1"/>
      <p:bldP spid="20496" grpId="1" animBg="1"/>
      <p:bldP spid="20497" grpId="0" animBg="1"/>
      <p:bldP spid="20497" grpId="1" animBg="1"/>
      <p:bldP spid="20498" grpId="0" animBg="1"/>
      <p:bldP spid="20498" grpId="1" animBg="1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702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AutoShape 6" descr="La tête dans les nuages x"/>
          <p:cNvSpPr>
            <a:spLocks noChangeArrowheads="1"/>
          </p:cNvSpPr>
          <p:nvPr/>
        </p:nvSpPr>
        <p:spPr bwMode="auto">
          <a:xfrm>
            <a:off x="2372296" y="1079976"/>
            <a:ext cx="1440000" cy="1440000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7415" name="AutoShape 7" descr="La tête dans les nuages x"/>
          <p:cNvSpPr>
            <a:spLocks noChangeArrowheads="1"/>
          </p:cNvSpPr>
          <p:nvPr/>
        </p:nvSpPr>
        <p:spPr bwMode="auto">
          <a:xfrm>
            <a:off x="5926656" y="1458422"/>
            <a:ext cx="1800000" cy="1800000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2469" y="10800"/>
                </a:moveTo>
                <a:cubicBezTo>
                  <a:pt x="2469" y="15401"/>
                  <a:pt x="6199" y="19131"/>
                  <a:pt x="10800" y="19131"/>
                </a:cubicBezTo>
                <a:cubicBezTo>
                  <a:pt x="15401" y="19131"/>
                  <a:pt x="19131" y="15401"/>
                  <a:pt x="19131" y="10800"/>
                </a:cubicBezTo>
                <a:cubicBezTo>
                  <a:pt x="19131" y="6199"/>
                  <a:pt x="15401" y="2469"/>
                  <a:pt x="10800" y="2469"/>
                </a:cubicBezTo>
                <a:cubicBezTo>
                  <a:pt x="6199" y="2469"/>
                  <a:pt x="2469" y="6199"/>
                  <a:pt x="2469" y="10800"/>
                </a:cubicBez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7416" name="AutoShape 8" descr="La tête dans les nuages x"/>
          <p:cNvSpPr>
            <a:spLocks noChangeArrowheads="1"/>
          </p:cNvSpPr>
          <p:nvPr/>
        </p:nvSpPr>
        <p:spPr bwMode="auto">
          <a:xfrm>
            <a:off x="4320000" y="415431"/>
            <a:ext cx="1080000" cy="1080000"/>
          </a:xfrm>
          <a:custGeom>
            <a:avLst/>
            <a:gdLst>
              <a:gd name="T0" fmla="*/ 972344 w 21600"/>
              <a:gd name="T1" fmla="*/ 0 h 21600"/>
              <a:gd name="T2" fmla="*/ 284771 w 21600"/>
              <a:gd name="T3" fmla="*/ 237115 h 21600"/>
              <a:gd name="T4" fmla="*/ 0 w 21600"/>
              <a:gd name="T5" fmla="*/ 809625 h 21600"/>
              <a:gd name="T6" fmla="*/ 284771 w 21600"/>
              <a:gd name="T7" fmla="*/ 1382135 h 21600"/>
              <a:gd name="T8" fmla="*/ 972344 w 21600"/>
              <a:gd name="T9" fmla="*/ 1619250 h 21600"/>
              <a:gd name="T10" fmla="*/ 1659916 w 21600"/>
              <a:gd name="T11" fmla="*/ 1382135 h 21600"/>
              <a:gd name="T12" fmla="*/ 1944687 w 21600"/>
              <a:gd name="T13" fmla="*/ 809625 h 21600"/>
              <a:gd name="T14" fmla="*/ 1659916 w 21600"/>
              <a:gd name="T15" fmla="*/ 237115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800000" y="0"/>
            <a:ext cx="612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solidFill>
                  <a:srgbClr val="FFFF00"/>
                </a:solidFill>
                <a:latin typeface="Script12 BT" pitchFamily="65" charset="0"/>
              </a:rPr>
              <a:t>Le lac </a:t>
            </a:r>
            <a:r>
              <a:rPr lang="fr-FR" sz="1400" b="1" dirty="0" err="1">
                <a:solidFill>
                  <a:srgbClr val="FFFF00"/>
                </a:solidFill>
                <a:latin typeface="Script12 BT" pitchFamily="65" charset="0"/>
              </a:rPr>
              <a:t>Hillier</a:t>
            </a:r>
            <a:r>
              <a:rPr lang="fr-FR" sz="1400" b="1" dirty="0">
                <a:solidFill>
                  <a:srgbClr val="FFFF00"/>
                </a:solidFill>
                <a:latin typeface="Script12 BT" pitchFamily="65" charset="0"/>
              </a:rPr>
              <a:t> et sa couleur rose bonbon, Australie-Occidentale</a:t>
            </a:r>
          </a:p>
        </p:txBody>
      </p:sp>
    </p:spTree>
    <p:extLst>
      <p:ext uri="{BB962C8B-B14F-4D97-AF65-F5344CB8AC3E}">
        <p14:creationId xmlns:p14="http://schemas.microsoft.com/office/powerpoint/2010/main" val="1701730146"/>
      </p:ext>
    </p:extLst>
  </p:cSld>
  <p:clrMapOvr>
    <a:masterClrMapping/>
  </p:clrMapOvr>
  <p:transition advClick="0" advTm="11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25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225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25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4" dur="225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25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225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  <p:bldP spid="17414" grpId="1" animBg="1"/>
      <p:bldP spid="17414" grpId="2" animBg="1"/>
      <p:bldP spid="17415" grpId="0" animBg="1"/>
      <p:bldP spid="17416" grpId="0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018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llipse 2"/>
          <p:cNvSpPr/>
          <p:nvPr/>
        </p:nvSpPr>
        <p:spPr>
          <a:xfrm>
            <a:off x="2458535" y="308958"/>
            <a:ext cx="1666965" cy="201835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6" name="Ellipse 5"/>
          <p:cNvSpPr/>
          <p:nvPr/>
        </p:nvSpPr>
        <p:spPr>
          <a:xfrm>
            <a:off x="5566908" y="290391"/>
            <a:ext cx="1666965" cy="201835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7" name="Ellipse 6"/>
          <p:cNvSpPr/>
          <p:nvPr/>
        </p:nvSpPr>
        <p:spPr>
          <a:xfrm>
            <a:off x="3960000" y="1440161"/>
            <a:ext cx="1800000" cy="201835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8" name="ZoneTexte 7"/>
          <p:cNvSpPr txBox="1"/>
          <p:nvPr/>
        </p:nvSpPr>
        <p:spPr>
          <a:xfrm>
            <a:off x="2880000" y="0"/>
            <a:ext cx="396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solidFill>
                  <a:schemeClr val="bg1"/>
                </a:solidFill>
                <a:latin typeface="Script12 BT" panose="03080709030305060304"/>
              </a:rPr>
              <a:t>La côte des douze Apôtres, état de Victoria</a:t>
            </a:r>
          </a:p>
        </p:txBody>
      </p:sp>
    </p:spTree>
    <p:extLst>
      <p:ext uri="{BB962C8B-B14F-4D97-AF65-F5344CB8AC3E}">
        <p14:creationId xmlns:p14="http://schemas.microsoft.com/office/powerpoint/2010/main" val="586754891"/>
      </p:ext>
    </p:extLst>
  </p:cSld>
  <p:clrMapOvr>
    <a:masterClrMapping/>
  </p:clrMapOvr>
  <p:transition advClick="0" advTm="11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0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8" dur="2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9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riangle isocèle 2"/>
          <p:cNvSpPr/>
          <p:nvPr/>
        </p:nvSpPr>
        <p:spPr>
          <a:xfrm rot="2150333">
            <a:off x="3316327" y="-48378"/>
            <a:ext cx="1911122" cy="2324199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6" name="Triangle isocèle 5"/>
          <p:cNvSpPr/>
          <p:nvPr/>
        </p:nvSpPr>
        <p:spPr>
          <a:xfrm rot="2150333">
            <a:off x="4141382" y="333699"/>
            <a:ext cx="1911122" cy="2324199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7" name="Triangle isocèle 6"/>
          <p:cNvSpPr/>
          <p:nvPr/>
        </p:nvSpPr>
        <p:spPr>
          <a:xfrm rot="2150333">
            <a:off x="4892850" y="664010"/>
            <a:ext cx="1911122" cy="2324199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6409" tIns="28205" rIns="56409" bIns="28205" anchor="ctr"/>
          <a:lstStyle/>
          <a:p>
            <a:pPr>
              <a:defRPr/>
            </a:pPr>
            <a:endParaRPr lang="fr-CA" sz="1255"/>
          </a:p>
        </p:txBody>
      </p:sp>
      <p:sp>
        <p:nvSpPr>
          <p:cNvPr id="8" name="ZoneTexte 7"/>
          <p:cNvSpPr txBox="1"/>
          <p:nvPr/>
        </p:nvSpPr>
        <p:spPr>
          <a:xfrm>
            <a:off x="1440000" y="0"/>
            <a:ext cx="6840000" cy="273600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Melbourne sur la </a:t>
            </a:r>
            <a:r>
              <a:rPr lang="fr-BE" sz="1400" b="1" dirty="0">
                <a:latin typeface="Script12 BT" panose="03080709030305060304"/>
              </a:rPr>
              <a:t>baie de Port Phillip </a:t>
            </a:r>
            <a:r>
              <a:rPr lang="fr-FR" sz="1400" b="1" dirty="0">
                <a:latin typeface="Script12 BT" panose="03080709030305060304" pitchFamily="65" charset="0"/>
              </a:rPr>
              <a:t>et la rivière Yarra, état de Victoria</a:t>
            </a:r>
          </a:p>
        </p:txBody>
      </p:sp>
    </p:spTree>
    <p:extLst>
      <p:ext uri="{BB962C8B-B14F-4D97-AF65-F5344CB8AC3E}">
        <p14:creationId xmlns:p14="http://schemas.microsoft.com/office/powerpoint/2010/main" val="2992790141"/>
      </p:ext>
    </p:extLst>
  </p:cSld>
  <p:clrMapOvr>
    <a:masterClrMapping/>
  </p:clrMapOvr>
  <p:transition advClick="0" advTm="11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33355">
            <a:off x="2463249" y="1189892"/>
            <a:ext cx="2908510" cy="107722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33583">
            <a:off x="4442772" y="1223087"/>
            <a:ext cx="2908510" cy="107722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</p:pic>
      <p:sp>
        <p:nvSpPr>
          <p:cNvPr id="8" name="ZoneTexte 7"/>
          <p:cNvSpPr txBox="1"/>
          <p:nvPr/>
        </p:nvSpPr>
        <p:spPr>
          <a:xfrm>
            <a:off x="2880000" y="0"/>
            <a:ext cx="3960000" cy="270000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Autre vue de Melbourne</a:t>
            </a:r>
          </a:p>
        </p:txBody>
      </p:sp>
    </p:spTree>
    <p:extLst>
      <p:ext uri="{BB962C8B-B14F-4D97-AF65-F5344CB8AC3E}">
        <p14:creationId xmlns:p14="http://schemas.microsoft.com/office/powerpoint/2010/main" val="335353161"/>
      </p:ext>
    </p:extLst>
  </p:cSld>
  <p:clrMapOvr>
    <a:masterClrMapping/>
  </p:clrMapOvr>
  <p:transition advClick="0" advTm="11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1" cy="3599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AutoShape 5" descr="bb674d74"/>
          <p:cNvSpPr>
            <a:spLocks noChangeArrowheads="1"/>
          </p:cNvSpPr>
          <p:nvPr/>
        </p:nvSpPr>
        <p:spPr bwMode="auto">
          <a:xfrm>
            <a:off x="3455261" y="335261"/>
            <a:ext cx="1926831" cy="1878414"/>
          </a:xfrm>
          <a:prstGeom prst="flowChartConnector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6150" name="AutoShape 6" descr="bb674d74"/>
          <p:cNvSpPr>
            <a:spLocks noChangeArrowheads="1"/>
          </p:cNvSpPr>
          <p:nvPr/>
        </p:nvSpPr>
        <p:spPr bwMode="auto">
          <a:xfrm>
            <a:off x="4458488" y="447569"/>
            <a:ext cx="1886135" cy="1903260"/>
          </a:xfrm>
          <a:prstGeom prst="flowChartConnector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6151" name="AutoShape 7" descr="bb674d74"/>
          <p:cNvSpPr>
            <a:spLocks noChangeArrowheads="1"/>
          </p:cNvSpPr>
          <p:nvPr/>
        </p:nvSpPr>
        <p:spPr bwMode="auto">
          <a:xfrm>
            <a:off x="3375641" y="1462309"/>
            <a:ext cx="1805630" cy="1878414"/>
          </a:xfrm>
          <a:prstGeom prst="flowChartConnec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6154" name="AutoShape 10" descr="bb674d74"/>
          <p:cNvSpPr>
            <a:spLocks noChangeArrowheads="1"/>
          </p:cNvSpPr>
          <p:nvPr/>
        </p:nvSpPr>
        <p:spPr bwMode="auto">
          <a:xfrm>
            <a:off x="4578806" y="1581303"/>
            <a:ext cx="1886135" cy="1878414"/>
          </a:xfrm>
          <a:prstGeom prst="flowChartConnector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045"/>
          </a:p>
        </p:txBody>
      </p:sp>
      <p:sp>
        <p:nvSpPr>
          <p:cNvPr id="9" name="ZoneTexte 8"/>
          <p:cNvSpPr txBox="1"/>
          <p:nvPr/>
        </p:nvSpPr>
        <p:spPr>
          <a:xfrm>
            <a:off x="0" y="0"/>
            <a:ext cx="9720000" cy="270000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Cascades de la rivière l’Eau Jaune dans le Parc national de </a:t>
            </a:r>
            <a:r>
              <a:rPr lang="fr-FR" sz="1400" b="1" dirty="0" err="1">
                <a:latin typeface="Script12 BT" panose="03080709030305060304" pitchFamily="65" charset="0"/>
              </a:rPr>
              <a:t>Kakadu</a:t>
            </a:r>
            <a:r>
              <a:rPr lang="fr-FR" sz="1400" b="1" dirty="0">
                <a:latin typeface="Script12 BT" panose="03080709030305060304" pitchFamily="65" charset="0"/>
              </a:rPr>
              <a:t>, Territoire du Nord</a:t>
            </a:r>
          </a:p>
        </p:txBody>
      </p:sp>
    </p:spTree>
    <p:extLst>
      <p:ext uri="{BB962C8B-B14F-4D97-AF65-F5344CB8AC3E}">
        <p14:creationId xmlns:p14="http://schemas.microsoft.com/office/powerpoint/2010/main" val="2726629702"/>
      </p:ext>
    </p:extLst>
  </p:cSld>
  <p:clrMapOvr>
    <a:masterClrMapping/>
  </p:clrMapOvr>
  <p:transition advClick="0" advTm="11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25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25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25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25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25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25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25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225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25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225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225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25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25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49" grpId="1" animBg="1"/>
      <p:bldP spid="6150" grpId="0" animBg="1"/>
      <p:bldP spid="6150" grpId="1" animBg="1"/>
      <p:bldP spid="6151" grpId="0" animBg="1"/>
      <p:bldP spid="6151" grpId="1" animBg="1"/>
      <p:bldP spid="6154" grpId="0" animBg="1"/>
      <p:bldP spid="6154" grpId="1" animBg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5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0" cmpd="tri">
                <a:solidFill>
                  <a:srgbClr val="3366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1260000" y="0"/>
            <a:ext cx="7200000" cy="272404"/>
          </a:xfrm>
          <a:prstGeom prst="rect">
            <a:avLst/>
          </a:prstGeom>
          <a:noFill/>
        </p:spPr>
        <p:txBody>
          <a:bodyPr wrap="square" lIns="0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/>
              </a:rPr>
              <a:t>Les Trois </a:t>
            </a:r>
            <a:r>
              <a:rPr lang="fr-FR" sz="1400" b="1" dirty="0" err="1">
                <a:latin typeface="Script12 BT" panose="03080709030305060304"/>
              </a:rPr>
              <a:t>soeurs</a:t>
            </a:r>
            <a:r>
              <a:rPr lang="fr-FR" sz="1400" b="1" dirty="0">
                <a:latin typeface="Script12 BT" panose="03080709030305060304"/>
              </a:rPr>
              <a:t>, rochers des Montagnes bleues, Nouvelle-Galles du Sud</a:t>
            </a:r>
          </a:p>
        </p:txBody>
      </p:sp>
      <p:sp>
        <p:nvSpPr>
          <p:cNvPr id="58379" name="Oval 11" descr="mimosa-plante"/>
          <p:cNvSpPr>
            <a:spLocks noChangeArrowheads="1"/>
          </p:cNvSpPr>
          <p:nvPr/>
        </p:nvSpPr>
        <p:spPr bwMode="auto">
          <a:xfrm>
            <a:off x="2532900" y="80232"/>
            <a:ext cx="1551188" cy="3440786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5725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58380" name="Oval 12" descr="mimosa-plante"/>
          <p:cNvSpPr>
            <a:spLocks noChangeArrowheads="1"/>
          </p:cNvSpPr>
          <p:nvPr/>
        </p:nvSpPr>
        <p:spPr bwMode="auto">
          <a:xfrm>
            <a:off x="4328965" y="484421"/>
            <a:ext cx="1389138" cy="2798545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/>
          </a:p>
        </p:txBody>
      </p:sp>
      <p:sp>
        <p:nvSpPr>
          <p:cNvPr id="58381" name="Oval 13" descr="mimosa-plante"/>
          <p:cNvSpPr>
            <a:spLocks noChangeArrowheads="1"/>
          </p:cNvSpPr>
          <p:nvPr/>
        </p:nvSpPr>
        <p:spPr bwMode="auto">
          <a:xfrm>
            <a:off x="5921567" y="713000"/>
            <a:ext cx="1224386" cy="2340381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/>
          <a:p>
            <a:endParaRPr lang="fr-FR" sz="1255"/>
          </a:p>
        </p:txBody>
      </p:sp>
    </p:spTree>
    <p:extLst>
      <p:ext uri="{BB962C8B-B14F-4D97-AF65-F5344CB8AC3E}">
        <p14:creationId xmlns:p14="http://schemas.microsoft.com/office/powerpoint/2010/main" val="3372534276"/>
      </p:ext>
    </p:extLst>
  </p:cSld>
  <p:clrMapOvr>
    <a:masterClrMapping/>
  </p:clrMapOvr>
  <p:transition advClick="0" advTm="11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500"/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1500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1500"/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de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ac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de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ac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de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ac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/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de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ac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de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ac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/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de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accel="50000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8379" grpId="0" animBg="1"/>
      <p:bldP spid="58379" grpId="1" animBg="1"/>
      <p:bldP spid="58380" grpId="0" animBg="1"/>
      <p:bldP spid="58380" grpId="1" animBg="1"/>
      <p:bldP spid="58381" grpId="0" animBg="1"/>
      <p:bldP spid="58381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AutoShape 6"/>
          <p:cNvSpPr>
            <a:spLocks noChangeArrowheads="1"/>
          </p:cNvSpPr>
          <p:nvPr/>
        </p:nvSpPr>
        <p:spPr bwMode="auto">
          <a:xfrm rot="913369">
            <a:off x="2275652" y="594151"/>
            <a:ext cx="3010759" cy="2258069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7175" name="AutoShape 7"/>
          <p:cNvSpPr>
            <a:spLocks noChangeArrowheads="1"/>
          </p:cNvSpPr>
          <p:nvPr/>
        </p:nvSpPr>
        <p:spPr bwMode="auto">
          <a:xfrm rot="20686631" flipH="1">
            <a:off x="4420650" y="584141"/>
            <a:ext cx="3010759" cy="2258069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260000" y="0"/>
            <a:ext cx="7200000" cy="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Formations rocheuses dans le Parc national de </a:t>
            </a:r>
            <a:r>
              <a:rPr lang="fr-FR" sz="1400" b="1" dirty="0" err="1">
                <a:latin typeface="Script12 BT" pitchFamily="65" charset="0"/>
              </a:rPr>
              <a:t>Purnululu</a:t>
            </a:r>
            <a:r>
              <a:rPr lang="fr-FR" sz="1400" b="1" dirty="0">
                <a:latin typeface="Script12 BT" pitchFamily="65" charset="0"/>
              </a:rPr>
              <a:t>, Australie-Occidentale</a:t>
            </a:r>
          </a:p>
        </p:txBody>
      </p:sp>
    </p:spTree>
    <p:extLst>
      <p:ext uri="{BB962C8B-B14F-4D97-AF65-F5344CB8AC3E}">
        <p14:creationId xmlns:p14="http://schemas.microsoft.com/office/powerpoint/2010/main" val="2298950278"/>
      </p:ext>
    </p:extLst>
  </p:cSld>
  <p:clrMapOvr>
    <a:masterClrMapping/>
  </p:clrMapOvr>
  <p:transition advClick="0" advTm="11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25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25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25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25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225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nimBg="1"/>
      <p:bldP spid="7175" grpId="0" animBg="1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8" name="Oval 10" descr="web paysage11"/>
          <p:cNvSpPr>
            <a:spLocks noChangeArrowheads="1"/>
          </p:cNvSpPr>
          <p:nvPr/>
        </p:nvSpPr>
        <p:spPr bwMode="auto">
          <a:xfrm>
            <a:off x="2827549" y="369675"/>
            <a:ext cx="2303286" cy="1972231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2774" name="Oval 6" descr="web paysage11"/>
          <p:cNvSpPr>
            <a:spLocks noChangeArrowheads="1"/>
          </p:cNvSpPr>
          <p:nvPr/>
        </p:nvSpPr>
        <p:spPr bwMode="auto">
          <a:xfrm>
            <a:off x="3536716" y="1148450"/>
            <a:ext cx="2157439" cy="2065685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2775" name="Oval 7" descr="web paysage11"/>
          <p:cNvSpPr>
            <a:spLocks noChangeArrowheads="1"/>
          </p:cNvSpPr>
          <p:nvPr/>
        </p:nvSpPr>
        <p:spPr bwMode="auto">
          <a:xfrm>
            <a:off x="4571245" y="266128"/>
            <a:ext cx="3479777" cy="2980801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32777" name="Oval 9" descr="web paysage11"/>
          <p:cNvSpPr>
            <a:spLocks noChangeArrowheads="1"/>
          </p:cNvSpPr>
          <p:nvPr/>
        </p:nvSpPr>
        <p:spPr bwMode="auto">
          <a:xfrm>
            <a:off x="5104914" y="2029612"/>
            <a:ext cx="1470343" cy="1285287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  <p:sp>
        <p:nvSpPr>
          <p:cNvPr id="8" name="ZoneTexte 7"/>
          <p:cNvSpPr txBox="1"/>
          <p:nvPr/>
        </p:nvSpPr>
        <p:spPr>
          <a:xfrm>
            <a:off x="1260000" y="0"/>
            <a:ext cx="7200000" cy="272404"/>
          </a:xfrm>
          <a:prstGeom prst="rect">
            <a:avLst/>
          </a:prstGeom>
          <a:noFill/>
        </p:spPr>
        <p:txBody>
          <a:bodyPr wrap="square" lIns="56409" tIns="28205" rIns="56409" bIns="28205" rtlCol="0">
            <a:spAutoFit/>
          </a:bodyPr>
          <a:lstStyle/>
          <a:p>
            <a:pPr algn="ctr"/>
            <a:r>
              <a:rPr lang="fr-FR" sz="1400" b="1" dirty="0">
                <a:latin typeface="Script12 BT" panose="03080709030305060304" pitchFamily="65" charset="0"/>
              </a:rPr>
              <a:t>Brisbane dans l’état du Queensland sur le fleuve Brisbane</a:t>
            </a:r>
          </a:p>
        </p:txBody>
      </p:sp>
      <p:sp>
        <p:nvSpPr>
          <p:cNvPr id="32776" name="Oval 8" descr="web paysage11"/>
          <p:cNvSpPr>
            <a:spLocks noChangeArrowheads="1"/>
          </p:cNvSpPr>
          <p:nvPr/>
        </p:nvSpPr>
        <p:spPr bwMode="auto">
          <a:xfrm>
            <a:off x="4369658" y="1616961"/>
            <a:ext cx="1665885" cy="1560793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6409" tIns="28205" rIns="56409" bIns="28205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412"/>
          </a:p>
        </p:txBody>
      </p:sp>
    </p:spTree>
    <p:extLst>
      <p:ext uri="{BB962C8B-B14F-4D97-AF65-F5344CB8AC3E}">
        <p14:creationId xmlns:p14="http://schemas.microsoft.com/office/powerpoint/2010/main" val="758584524"/>
      </p:ext>
    </p:extLst>
  </p:cSld>
  <p:clrMapOvr>
    <a:masterClrMapping/>
  </p:clrMapOvr>
  <p:transition advClick="0" advTm="11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25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25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225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5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25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25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25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25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25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25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225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25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225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25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25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25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25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8" grpId="0" animBg="1"/>
      <p:bldP spid="32778" grpId="1" animBg="1"/>
      <p:bldP spid="32774" grpId="0" animBg="1"/>
      <p:bldP spid="32774" grpId="1" animBg="1"/>
      <p:bldP spid="32775" grpId="0" animBg="1"/>
      <p:bldP spid="32775" grpId="1" animBg="1"/>
      <p:bldP spid="32777" grpId="0" animBg="1"/>
      <p:bldP spid="32777" grpId="1" animBg="1"/>
      <p:bldP spid="8" grpId="0"/>
      <p:bldP spid="32776" grpId="0" animBg="1"/>
      <p:bldP spid="32776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44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AutoShape 7" descr="hbnb"/>
          <p:cNvSpPr>
            <a:spLocks noChangeArrowheads="1"/>
          </p:cNvSpPr>
          <p:nvPr/>
        </p:nvSpPr>
        <p:spPr bwMode="auto">
          <a:xfrm>
            <a:off x="3240000" y="514874"/>
            <a:ext cx="3600000" cy="2520000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89786 h 21600"/>
              <a:gd name="T4" fmla="*/ 2412206 w 21600"/>
              <a:gd name="T5" fmla="*/ 944893 h 21600"/>
              <a:gd name="T6" fmla="*/ 4221361 w 21600"/>
              <a:gd name="T7" fmla="*/ 188978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6392" name="AutoShape 8" descr="hbnb"/>
          <p:cNvSpPr>
            <a:spLocks noChangeArrowheads="1"/>
          </p:cNvSpPr>
          <p:nvPr/>
        </p:nvSpPr>
        <p:spPr bwMode="auto">
          <a:xfrm rot="10800000">
            <a:off x="3240000" y="408018"/>
            <a:ext cx="3600000" cy="2520000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60021 h 21600"/>
              <a:gd name="T4" fmla="*/ 2412206 w 21600"/>
              <a:gd name="T5" fmla="*/ 930011 h 21600"/>
              <a:gd name="T6" fmla="*/ 4221361 w 21600"/>
              <a:gd name="T7" fmla="*/ 186002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/>
          <a:p>
            <a:endParaRPr lang="fr-FR" sz="941"/>
          </a:p>
        </p:txBody>
      </p:sp>
      <p:sp>
        <p:nvSpPr>
          <p:cNvPr id="16393" name="Oval 9" descr="hbnb"/>
          <p:cNvSpPr>
            <a:spLocks noChangeArrowheads="1"/>
          </p:cNvSpPr>
          <p:nvPr/>
        </p:nvSpPr>
        <p:spPr bwMode="auto">
          <a:xfrm>
            <a:off x="4082833" y="1152000"/>
            <a:ext cx="1836000" cy="115200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340000" y="0"/>
            <a:ext cx="504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 err="1">
                <a:latin typeface="Script12 BT" pitchFamily="65" charset="0"/>
              </a:rPr>
              <a:t>Adélaide</a:t>
            </a:r>
            <a:r>
              <a:rPr lang="fr-FR" sz="1400" b="1" dirty="0">
                <a:latin typeface="Script12 BT" pitchFamily="65" charset="0"/>
              </a:rPr>
              <a:t> et la rivière </a:t>
            </a:r>
            <a:r>
              <a:rPr lang="fr-FR" sz="1400" b="1" dirty="0" err="1">
                <a:latin typeface="Script12 BT" pitchFamily="65" charset="0"/>
              </a:rPr>
              <a:t>Torrens</a:t>
            </a:r>
            <a:r>
              <a:rPr lang="fr-FR" sz="1400" b="1" dirty="0">
                <a:latin typeface="Script12 BT" pitchFamily="65" charset="0"/>
              </a:rPr>
              <a:t>, Australie-Occidentale</a:t>
            </a:r>
          </a:p>
        </p:txBody>
      </p:sp>
    </p:spTree>
    <p:extLst>
      <p:ext uri="{BB962C8B-B14F-4D97-AF65-F5344CB8AC3E}">
        <p14:creationId xmlns:p14="http://schemas.microsoft.com/office/powerpoint/2010/main" val="3301342560"/>
      </p:ext>
    </p:extLst>
  </p:cSld>
  <p:clrMapOvr>
    <a:masterClrMapping/>
  </p:clrMapOvr>
  <p:transition advClick="0" advTm="11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25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225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225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225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25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nimBg="1"/>
      <p:bldP spid="16392" grpId="0" animBg="1"/>
      <p:bldP spid="16393" grpId="0" animBg="1"/>
      <p:bldP spid="16393" grpId="1" animBg="1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36" name="Picture 16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334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83673">
            <a:off x="2959988" y="667875"/>
            <a:ext cx="1725017" cy="651673"/>
          </a:xfrm>
          <a:prstGeom prst="roundRect">
            <a:avLst>
              <a:gd name="adj" fmla="val 1666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6339" name="Picture 1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92923">
            <a:off x="5004348" y="2225611"/>
            <a:ext cx="1755654" cy="663247"/>
          </a:xfrm>
          <a:prstGeom prst="roundRect">
            <a:avLst>
              <a:gd name="adj" fmla="val 1666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1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2805237" y="2171888"/>
            <a:ext cx="1857611" cy="701764"/>
          </a:xfrm>
          <a:prstGeom prst="roundRect">
            <a:avLst>
              <a:gd name="adj" fmla="val 1666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1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4953368" y="658794"/>
            <a:ext cx="1857611" cy="701764"/>
          </a:xfrm>
          <a:prstGeom prst="roundRect">
            <a:avLst>
              <a:gd name="adj" fmla="val 1666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080000" y="1"/>
            <a:ext cx="756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Perth, capitale de l'Australie-Occidentale et le quai Elisabeth sur le fleuve Swan</a:t>
            </a:r>
          </a:p>
        </p:txBody>
      </p:sp>
    </p:spTree>
    <p:extLst>
      <p:ext uri="{BB962C8B-B14F-4D97-AF65-F5344CB8AC3E}">
        <p14:creationId xmlns:p14="http://schemas.microsoft.com/office/powerpoint/2010/main" val="492976092"/>
      </p:ext>
    </p:extLst>
  </p:cSld>
  <p:clrMapOvr>
    <a:masterClrMapping/>
  </p:clrMapOvr>
  <p:transition advClick="0" advTm="11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25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25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2250"/>
                                        <p:tgtEl>
                                          <p:spTgt spid="563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25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25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25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5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5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2250"/>
                                        <p:tgtEl>
                                          <p:spTgt spid="56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225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25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225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AutoShape 6" descr="Cap malheureux x"/>
          <p:cNvSpPr>
            <a:spLocks noChangeArrowheads="1"/>
          </p:cNvSpPr>
          <p:nvPr/>
        </p:nvSpPr>
        <p:spPr bwMode="auto">
          <a:xfrm>
            <a:off x="3240000" y="252000"/>
            <a:ext cx="3240000" cy="3240000"/>
          </a:xfrm>
          <a:prstGeom prst="star16">
            <a:avLst>
              <a:gd name="adj" fmla="val 7463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440000" y="1"/>
            <a:ext cx="6840000" cy="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latin typeface="Script12 BT" pitchFamily="65" charset="0"/>
              </a:rPr>
              <a:t>La Gibb River Road, route de la région de Kimberley, Australie-Occidentale</a:t>
            </a:r>
          </a:p>
        </p:txBody>
      </p:sp>
    </p:spTree>
    <p:extLst>
      <p:ext uri="{BB962C8B-B14F-4D97-AF65-F5344CB8AC3E}">
        <p14:creationId xmlns:p14="http://schemas.microsoft.com/office/powerpoint/2010/main" val="2599474615"/>
      </p:ext>
    </p:extLst>
  </p:cSld>
  <p:clrMapOvr>
    <a:masterClrMapping/>
  </p:clrMapOvr>
  <p:transition advClick="0" advTm="11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1" dur="2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animBg="1"/>
      <p:bldP spid="10246" grpId="1" animBg="1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AutoShape 6" descr="couchers-de-soleil- sur l'ocean indien  x"/>
          <p:cNvSpPr>
            <a:spLocks noChangeArrowheads="1"/>
          </p:cNvSpPr>
          <p:nvPr/>
        </p:nvSpPr>
        <p:spPr bwMode="auto">
          <a:xfrm>
            <a:off x="4255830" y="1006127"/>
            <a:ext cx="1259704" cy="1285161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3319" name="AutoShape 7" descr="couchers-de-soleil- sur l'ocean indien  x"/>
          <p:cNvSpPr>
            <a:spLocks noChangeArrowheads="1"/>
          </p:cNvSpPr>
          <p:nvPr/>
        </p:nvSpPr>
        <p:spPr bwMode="auto">
          <a:xfrm>
            <a:off x="4961220" y="1006127"/>
            <a:ext cx="1259704" cy="1285161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3320" name="AutoShape 8" descr="couchers-de-soleil- sur l'ocean indien  x"/>
          <p:cNvSpPr>
            <a:spLocks noChangeArrowheads="1"/>
          </p:cNvSpPr>
          <p:nvPr/>
        </p:nvSpPr>
        <p:spPr bwMode="auto">
          <a:xfrm>
            <a:off x="5666609" y="1006127"/>
            <a:ext cx="1259704" cy="1285161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3321" name="AutoShape 9" descr="couchers-de-soleil- sur l'ocean indien  x"/>
          <p:cNvSpPr>
            <a:spLocks noChangeArrowheads="1"/>
          </p:cNvSpPr>
          <p:nvPr/>
        </p:nvSpPr>
        <p:spPr bwMode="auto">
          <a:xfrm>
            <a:off x="4607969" y="1649207"/>
            <a:ext cx="1259704" cy="128516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3322" name="AutoShape 10" descr="couchers-de-soleil- sur l'ocean indien  x"/>
          <p:cNvSpPr>
            <a:spLocks noChangeArrowheads="1"/>
          </p:cNvSpPr>
          <p:nvPr/>
        </p:nvSpPr>
        <p:spPr bwMode="auto">
          <a:xfrm>
            <a:off x="5313358" y="1649207"/>
            <a:ext cx="1259704" cy="128516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3323" name="AutoShape 11" descr="couchers-de-soleil- sur l'ocean indien  x"/>
          <p:cNvSpPr>
            <a:spLocks noChangeArrowheads="1"/>
          </p:cNvSpPr>
          <p:nvPr/>
        </p:nvSpPr>
        <p:spPr bwMode="auto">
          <a:xfrm>
            <a:off x="6018749" y="1649207"/>
            <a:ext cx="1259704" cy="1285160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1528" tIns="30763" rIns="61528" bIns="30763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41"/>
          </a:p>
        </p:txBody>
      </p:sp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1800000" y="0"/>
            <a:ext cx="6120000" cy="277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1528" tIns="30763" rIns="61528" bIns="3076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BE" sz="1400" b="1" dirty="0">
                <a:latin typeface="Script12 BT" pitchFamily="65" charset="0"/>
              </a:rPr>
              <a:t>Le rocher Uluru dans la région d’Alice Springs, Territoire du Nord</a:t>
            </a:r>
            <a:endParaRPr lang="fr-FR" sz="14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125112"/>
      </p:ext>
    </p:extLst>
  </p:cSld>
  <p:clrMapOvr>
    <a:masterClrMapping/>
  </p:clrMapOvr>
  <p:transition advClick="0" advTm="11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25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50"/>
                            </p:stCondLst>
                            <p:childTnLst>
                              <p:par>
                                <p:cTn id="4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nimBg="1"/>
      <p:bldP spid="13319" grpId="0" animBg="1"/>
      <p:bldP spid="13320" grpId="0" animBg="1"/>
      <p:bldP spid="13321" grpId="0" animBg="1"/>
      <p:bldP spid="13322" grpId="0" animBg="1"/>
      <p:bldP spid="13323" grpId="0" animBg="1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9720000" cy="359962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719" y="498772"/>
            <a:ext cx="2634679" cy="26350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919150" y="3199668"/>
            <a:ext cx="1882158" cy="27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26188" y="1054009"/>
            <a:ext cx="1468083" cy="146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448611" y="-376431"/>
            <a:ext cx="2823237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p:transition advClick="0" advTm="11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4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2600</TotalTime>
  <Words>219</Words>
  <Application>Microsoft Office PowerPoint</Application>
  <PresentationFormat>Personnalisé</PresentationFormat>
  <Paragraphs>27</Paragraphs>
  <Slides>21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9" baseType="lpstr">
      <vt:lpstr>Andy</vt:lpstr>
      <vt:lpstr>Calibri Light</vt:lpstr>
      <vt:lpstr>Calibri</vt:lpstr>
      <vt:lpstr>Algerian</vt:lpstr>
      <vt:lpstr>Aria Script SSi</vt:lpstr>
      <vt:lpstr>Script12 BT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326</cp:revision>
  <dcterms:created xsi:type="dcterms:W3CDTF">2016-02-24T09:25:33Z</dcterms:created>
  <dcterms:modified xsi:type="dcterms:W3CDTF">2025-08-13T09:13:11Z</dcterms:modified>
</cp:coreProperties>
</file>