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19"/>
  </p:notesMasterIdLst>
  <p:sldIdLst>
    <p:sldId id="298" r:id="rId2"/>
    <p:sldId id="258" r:id="rId3"/>
    <p:sldId id="296" r:id="rId4"/>
    <p:sldId id="259" r:id="rId5"/>
    <p:sldId id="260" r:id="rId6"/>
    <p:sldId id="263" r:id="rId7"/>
    <p:sldId id="264" r:id="rId8"/>
    <p:sldId id="265" r:id="rId9"/>
    <p:sldId id="306" r:id="rId10"/>
    <p:sldId id="270" r:id="rId11"/>
    <p:sldId id="272" r:id="rId12"/>
    <p:sldId id="292" r:id="rId13"/>
    <p:sldId id="291" r:id="rId14"/>
    <p:sldId id="276" r:id="rId15"/>
    <p:sldId id="299" r:id="rId16"/>
    <p:sldId id="281" r:id="rId17"/>
    <p:sldId id="329" r:id="rId18"/>
  </p:sldIdLst>
  <p:sldSz cx="9720263" cy="3600450"/>
  <p:notesSz cx="6858000" cy="9144000"/>
  <p:embeddedFontLst>
    <p:embeddedFont>
      <p:font typeface="Algerian" panose="04020705040A02060702" pitchFamily="82" charset="0"/>
      <p:regular r:id="rId20"/>
    </p:embeddedFont>
    <p:embeddedFont>
      <p:font typeface="Andy" panose="020B0604020202020204" charset="0"/>
      <p:regular r:id="rId21"/>
      <p:bold r:id="rId22"/>
    </p:embeddedFont>
    <p:embeddedFont>
      <p:font typeface="Aria Script SSi" panose="0202050000000000000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Script12 BT" panose="03080709030305060304"/>
      <p:regular r:id="rId30"/>
    </p:embeddedFont>
    <p:embeddedFont>
      <p:font typeface="Tahoma" panose="020B0604030504040204" pitchFamily="34" charset="0"/>
      <p:regular r:id="rId31"/>
      <p:bold r:id="rId3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CoWWahW+PjRtn2h9xTuw==" hashData="MgXcppJkYdDKr8PcfgDsyTwjXfLDhWxP6gWaGaiVW9/8iVMQGPig8j6nt6y0606zBIYcTICkvix5oSixS8UJD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40" autoAdjust="0"/>
    <p:restoredTop sz="94660"/>
  </p:normalViewPr>
  <p:slideViewPr>
    <p:cSldViewPr snapToGrid="0">
      <p:cViewPr>
        <p:scale>
          <a:sx n="90" d="100"/>
          <a:sy n="90" d="100"/>
        </p:scale>
        <p:origin x="192" y="392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p:transition spd="slow" advClick="0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p:transition spd="slow" advClick="0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p:transition spd="slow" advClick="0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p:transition spd="slow" advClick="0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p:transition spd="slow" advClick="0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p:transition spd="slow" advClick="0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p:transition spd="slow" advClick="0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p:transition spd="slow" advClick="0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p:transition spd="slow" advClick="0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p:transition spd="slow" advClick="0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p:transition spd="slow" advClick="0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06/08/2025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Click="0" advTm="11000"/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5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hyperlink" Target="http://www.pps-images-photos.com/newsletter_google.htm" TargetMode="External"/><Relationship Id="rId4" Type="http://schemas.openxmlformats.org/officeDocument/2006/relationships/hyperlink" Target="http://www.pps-images-photos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3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4" descr="FOND OR 5">
            <a:extLst>
              <a:ext uri="{FF2B5EF4-FFF2-40B4-BE49-F238E27FC236}">
                <a16:creationId xmlns:a16="http://schemas.microsoft.com/office/drawing/2014/main" id="{43803F5E-DBF5-42EE-828B-0353F27C7D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0000" y="540000"/>
            <a:ext cx="8280000" cy="1332000"/>
          </a:xfrm>
          <a:prstGeom prst="rect">
            <a:avLst/>
          </a:prstGeom>
        </p:spPr>
        <p:txBody>
          <a:bodyPr wrap="none" fromWordArt="1">
            <a:prstTxWarp prst="textArchUp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1200" b="1" kern="10" dirty="0">
                <a:ln w="9525">
                  <a:round/>
                  <a:headEnd/>
                  <a:tailEnd/>
                </a:ln>
                <a:latin typeface="Aria Script SSi" panose="02020500000000000000"/>
              </a:rPr>
              <a:t>Le lac artificiel du Der, région du Grand Est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82981"/>
            <a:ext cx="3240000" cy="52322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Musique : Le lac des cygnes (</a:t>
            </a:r>
            <a:r>
              <a:rPr lang="fr-FR" altLang="fr-FR" sz="1400" b="1" dirty="0" err="1">
                <a:solidFill>
                  <a:srgbClr val="FFFF00"/>
                </a:solidFill>
                <a:latin typeface="Andy" panose="03080602030302030203" pitchFamily="66" charset="0"/>
              </a:rPr>
              <a:t>Tchaikovski</a:t>
            </a: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p:transition spd="slow" advClick="0" advTm="12000">
    <p:sndAc>
      <p:stSnd>
        <p:snd r:embed="rId3" name="Le-lac-des-cygnes-_-Tchaikovski-_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25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5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2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2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240000" y="272404"/>
            <a:ext cx="3240000" cy="24771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160000" y="1610116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382000" y="1610116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3420000" y="0"/>
            <a:ext cx="28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La Lac et son petit port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3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47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91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0695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060000" y="1"/>
            <a:ext cx="36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Le parc du lac avec ses attractions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6265002" y="221367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3624431" y="2460847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>
            <a:off x="4770710" y="1806408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4980449" y="52310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6152682" y="106622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7068963" y="22295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9" name="ZoneTexte 8"/>
          <p:cNvSpPr txBox="1"/>
          <p:nvPr/>
        </p:nvSpPr>
        <p:spPr>
          <a:xfrm>
            <a:off x="3600000" y="0"/>
            <a:ext cx="25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ponton du lac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91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1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1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91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91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91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91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91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91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91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91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91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91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591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91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91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91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91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91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91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91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91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91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91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275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219806" y="1856469"/>
            <a:ext cx="1581427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9" name="Cœur 8"/>
          <p:cNvSpPr/>
          <p:nvPr/>
        </p:nvSpPr>
        <p:spPr>
          <a:xfrm rot="17959409">
            <a:off x="2214422" y="213412"/>
            <a:ext cx="1581426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0" name="Cœur 9"/>
          <p:cNvSpPr/>
          <p:nvPr/>
        </p:nvSpPr>
        <p:spPr>
          <a:xfrm rot="7093308">
            <a:off x="5919741" y="1858896"/>
            <a:ext cx="1581427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1" name="Cœur 10"/>
          <p:cNvSpPr/>
          <p:nvPr/>
        </p:nvSpPr>
        <p:spPr>
          <a:xfrm rot="3117418" flipH="1">
            <a:off x="5898960" y="257139"/>
            <a:ext cx="1581427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2" name="Cœur 11"/>
          <p:cNvSpPr/>
          <p:nvPr/>
        </p:nvSpPr>
        <p:spPr>
          <a:xfrm>
            <a:off x="3960000" y="28931"/>
            <a:ext cx="1800000" cy="1512246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3" name="Cœur 12"/>
          <p:cNvSpPr/>
          <p:nvPr/>
        </p:nvSpPr>
        <p:spPr>
          <a:xfrm flipV="1">
            <a:off x="3960000" y="2091325"/>
            <a:ext cx="1800000" cy="1513460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28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800000" y="0"/>
            <a:ext cx="61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Pont entre la </a:t>
            </a:r>
            <a:r>
              <a:rPr lang="fr-FR" sz="1400" b="1" i="1" dirty="0">
                <a:latin typeface="Script12 BT" panose="03080709030305060304" pitchFamily="65" charset="0"/>
              </a:rPr>
              <a:t>marina</a:t>
            </a:r>
            <a:r>
              <a:rPr lang="fr-FR" sz="1400" b="1" dirty="0">
                <a:latin typeface="Script12 BT" panose="03080709030305060304" pitchFamily="65" charset="0"/>
              </a:rPr>
              <a:t> de Giffaumont et le lac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60000" y="360000"/>
            <a:ext cx="1800000" cy="252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226238" y="1157986"/>
            <a:ext cx="1620000" cy="216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0000" y="1610068"/>
            <a:ext cx="126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11" name="ZoneTexte 10"/>
          <p:cNvSpPr txBox="1"/>
          <p:nvPr/>
        </p:nvSpPr>
        <p:spPr>
          <a:xfrm>
            <a:off x="3600000" y="0"/>
            <a:ext cx="25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camping du lac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5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5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5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1216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802768" y="1118297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52294" y="578735"/>
            <a:ext cx="3960000" cy="266160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675140">
            <a:off x="5479508" y="988212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700000" y="0"/>
            <a:ext cx="4320000" cy="2736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L’’église de Champaubert sur les rives du lac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2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21902" y="1219569"/>
            <a:ext cx="1224953" cy="137614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705189" y="825709"/>
            <a:ext cx="1224953" cy="137614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700004" y="1181802"/>
            <a:ext cx="1224953" cy="137614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3484" y="1219569"/>
            <a:ext cx="1224953" cy="137614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20258" y="1632025"/>
            <a:ext cx="1224953" cy="137614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863357" y="1745327"/>
            <a:ext cx="1224953" cy="137614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1980000" y="0"/>
            <a:ext cx="576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La Forge de Sainte-Marie, un des campings aux alentours du lac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3499341" y="1498188"/>
            <a:ext cx="1612954" cy="1209151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5515533" y="1763222"/>
            <a:ext cx="1612954" cy="1209151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810144" y="628079"/>
            <a:ext cx="1360791" cy="102012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00000" y="0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lac du Der se remplit de touristes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458535" y="273517"/>
            <a:ext cx="1666965" cy="20183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Ellipse 5"/>
          <p:cNvSpPr/>
          <p:nvPr/>
        </p:nvSpPr>
        <p:spPr>
          <a:xfrm>
            <a:off x="5566908" y="254950"/>
            <a:ext cx="1666965" cy="20183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Ellipse 6"/>
          <p:cNvSpPr/>
          <p:nvPr/>
        </p:nvSpPr>
        <p:spPr>
          <a:xfrm>
            <a:off x="3960000" y="1404720"/>
            <a:ext cx="1800000" cy="20183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324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Pêcheurs au bord du lac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 flipH="1">
            <a:off x="3455261" y="335261"/>
            <a:ext cx="1926831" cy="1878414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 flipH="1">
            <a:off x="4458488" y="447569"/>
            <a:ext cx="1886135" cy="1903260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 flipH="1">
            <a:off x="3375641" y="1462309"/>
            <a:ext cx="1805630" cy="1878414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 flipH="1">
            <a:off x="4578806" y="1581303"/>
            <a:ext cx="1886135" cy="1878414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3240000" y="0"/>
            <a:ext cx="324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Chantecoq : l'observatoire du lac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2532900" y="66045"/>
            <a:ext cx="1551188" cy="34407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4328965" y="470234"/>
            <a:ext cx="1389138" cy="279854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5921567" y="698813"/>
            <a:ext cx="1224386" cy="234038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" name="ZoneTexte 6"/>
          <p:cNvSpPr txBox="1"/>
          <p:nvPr/>
        </p:nvSpPr>
        <p:spPr>
          <a:xfrm>
            <a:off x="3600000" y="0"/>
            <a:ext cx="2520000" cy="272404"/>
          </a:xfrm>
          <a:prstGeom prst="rect">
            <a:avLst/>
          </a:prstGeom>
          <a:noFill/>
        </p:spPr>
        <p:txBody>
          <a:bodyPr wrap="square" lIns="0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La maison sur Le lac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2827549" y="369675"/>
            <a:ext cx="2303286" cy="19722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3536716" y="1148450"/>
            <a:ext cx="2157439" cy="206568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4571245" y="266128"/>
            <a:ext cx="3479777" cy="29808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5104914" y="2029612"/>
            <a:ext cx="1470343" cy="128528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8" name="ZoneTexte 7"/>
          <p:cNvSpPr txBox="1"/>
          <p:nvPr/>
        </p:nvSpPr>
        <p:spPr>
          <a:xfrm>
            <a:off x="3420000" y="0"/>
            <a:ext cx="28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La presqu'ile Larzicourt</a:t>
            </a:r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4369658" y="1616961"/>
            <a:ext cx="1665885" cy="1560793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5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7" grpId="0" animBg="1"/>
      <p:bldP spid="32777" grpId="1" animBg="1"/>
      <p:bldP spid="8" grpId="0"/>
      <p:bldP spid="32776" grpId="0" animBg="1"/>
      <p:bldP spid="3277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025" y="2261280"/>
            <a:ext cx="1411435" cy="522396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8041" y="327675"/>
            <a:ext cx="1440000" cy="1440000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2167" y="806409"/>
            <a:ext cx="1411435" cy="522396"/>
          </a:xfrm>
          <a:prstGeom prst="ellipse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7989" y="1800000"/>
            <a:ext cx="1440000" cy="144000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 flipH="1">
            <a:off x="2700000" y="1"/>
            <a:ext cx="43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r>
              <a:rPr lang="fr-FR" sz="1400" b="1" dirty="0">
                <a:latin typeface="Script12 BT" panose="03080709030305060304" pitchFamily="65" charset="0"/>
              </a:rPr>
              <a:t>Canal d'amenée d’eau de la Marne au lac du Der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942738" y="667875"/>
            <a:ext cx="1759518" cy="651673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4986792" y="2225611"/>
            <a:ext cx="1790767" cy="663247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786661" y="2171888"/>
            <a:ext cx="1894764" cy="701764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4934792" y="658794"/>
            <a:ext cx="1894764" cy="701764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1"/>
            <a:ext cx="54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Vestiges de villages engloutis par la création du lac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36265795-FA50-4408-97FC-F03CA9D7D0F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C53A855-75F6-456A-9C8D-7153819B6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3120" y="3138769"/>
            <a:ext cx="1794212" cy="230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572" tIns="22786" rIns="45572" bIns="22786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96" b="1" dirty="0">
                <a:solidFill>
                  <a:schemeClr val="bg1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196" b="1" dirty="0" err="1">
                <a:solidFill>
                  <a:schemeClr val="bg1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196" b="1" dirty="0">
                <a:solidFill>
                  <a:schemeClr val="bg1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F8B48945-5E1C-4710-805E-73D20C313D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814" y="689408"/>
            <a:ext cx="2224823" cy="222504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142FD3D-7CDB-45D2-AA30-9A622211441A}"/>
              </a:ext>
            </a:extLst>
          </p:cNvPr>
          <p:cNvSpPr/>
          <p:nvPr/>
        </p:nvSpPr>
        <p:spPr>
          <a:xfrm>
            <a:off x="4232252" y="1227601"/>
            <a:ext cx="1255949" cy="199412"/>
          </a:xfrm>
          <a:prstGeom prst="rect">
            <a:avLst/>
          </a:prstGeom>
          <a:noFill/>
        </p:spPr>
        <p:txBody>
          <a:bodyPr lIns="45572" tIns="22786" rIns="45572" bIns="22786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97" b="1" dirty="0">
                <a:ln w="5080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13" name="Rectangle 12">
            <a:hlinkClick r:id="rId4"/>
            <a:extLst>
              <a:ext uri="{FF2B5EF4-FFF2-40B4-BE49-F238E27FC236}">
                <a16:creationId xmlns:a16="http://schemas.microsoft.com/office/drawing/2014/main" id="{F08FF35A-D8E8-406F-A612-C3E6908AB85D}"/>
              </a:ext>
            </a:extLst>
          </p:cNvPr>
          <p:cNvSpPr/>
          <p:nvPr/>
        </p:nvSpPr>
        <p:spPr>
          <a:xfrm>
            <a:off x="3963120" y="1407091"/>
            <a:ext cx="1794212" cy="230090"/>
          </a:xfrm>
          <a:prstGeom prst="rect">
            <a:avLst/>
          </a:prstGeom>
          <a:noFill/>
        </p:spPr>
        <p:txBody>
          <a:bodyPr wrap="square" lIns="0" tIns="22786" rIns="0" bIns="22786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96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pps-images-photos.com</a:t>
            </a:r>
            <a:endParaRPr lang="fr-FR" sz="1196" b="1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Rectangle 13">
            <a:hlinkClick r:id="rId5"/>
            <a:extLst>
              <a:ext uri="{FF2B5EF4-FFF2-40B4-BE49-F238E27FC236}">
                <a16:creationId xmlns:a16="http://schemas.microsoft.com/office/drawing/2014/main" id="{69035271-9B06-49BD-9829-8AA5F31D2240}"/>
              </a:ext>
            </a:extLst>
          </p:cNvPr>
          <p:cNvSpPr/>
          <p:nvPr/>
        </p:nvSpPr>
        <p:spPr>
          <a:xfrm>
            <a:off x="3801631" y="1704857"/>
            <a:ext cx="2063370" cy="168733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wrap="square" lIns="17942" tIns="22786" rIns="0" bIns="22786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98" spc="149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 tooltip="Cliquez ici pour recevoir 1 pps par jour"/>
              </a:rPr>
              <a:t>Recevez un pps </a:t>
            </a:r>
            <a:r>
              <a:rPr lang="fr-FR" sz="797" spc="149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 tooltip="Cliquez ici pour recevoir 1 pps par jour"/>
              </a:rPr>
              <a:t>par</a:t>
            </a:r>
            <a:r>
              <a:rPr lang="fr-FR" sz="498" spc="149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 tooltip="Cliquez ici pour recevoir 1 pps par jour"/>
              </a:rPr>
              <a:t> jour en cliquant </a:t>
            </a:r>
            <a:r>
              <a:rPr lang="fr-FR" sz="598" spc="149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 tooltip="Cliquez ici pour recevoir 1 pps par jour"/>
              </a:rPr>
              <a:t>ici</a:t>
            </a:r>
            <a:endParaRPr lang="fr-FR" sz="598" spc="149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36B81C6-62F1-465C-AA9B-D283267D09E7}"/>
              </a:ext>
            </a:extLst>
          </p:cNvPr>
          <p:cNvSpPr>
            <a:spLocks noChangeAspect="1"/>
          </p:cNvSpPr>
          <p:nvPr/>
        </p:nvSpPr>
        <p:spPr>
          <a:xfrm rot="5230217">
            <a:off x="3747814" y="726836"/>
            <a:ext cx="2224823" cy="2224823"/>
          </a:xfrm>
          <a:prstGeom prst="rect">
            <a:avLst/>
          </a:prstGeom>
          <a:noFill/>
        </p:spPr>
        <p:txBody>
          <a:bodyPr spcFirstLastPara="1" wrap="none" lIns="45572" tIns="22786" rIns="45572" bIns="22786" numCol="1">
            <a:prstTxWarp prst="textCirc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97" b="1" spc="134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    Beaucoup de sites disent qu’ils ont les meilleurs pps. Nous, nous disons que c’est a vous de juger</a:t>
            </a:r>
          </a:p>
        </p:txBody>
      </p:sp>
      <p:pic>
        <p:nvPicPr>
          <p:cNvPr id="16" name="Picture 6" descr="D:\EasyPHP-DevServer-13.1VC9\data\localweb\pps_com\01_ a ajouter\Images\favicon.gif">
            <a:extLst>
              <a:ext uri="{FF2B5EF4-FFF2-40B4-BE49-F238E27FC236}">
                <a16:creationId xmlns:a16="http://schemas.microsoft.com/office/drawing/2014/main" id="{E2270BF4-BF51-4D7F-A906-6D35A1D36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356" y="588085"/>
            <a:ext cx="179403" cy="17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DAECB04-F727-4679-8025-ECACA83DE160}"/>
              </a:ext>
            </a:extLst>
          </p:cNvPr>
          <p:cNvSpPr/>
          <p:nvPr/>
        </p:nvSpPr>
        <p:spPr>
          <a:xfrm>
            <a:off x="3424854" y="-100257"/>
            <a:ext cx="2901079" cy="1614037"/>
          </a:xfrm>
          <a:prstGeom prst="rect">
            <a:avLst/>
          </a:prstGeom>
          <a:noFill/>
        </p:spPr>
        <p:txBody>
          <a:bodyPr wrap="square" lIns="45572" tIns="22786" rIns="45572" bIns="22786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967" b="1" dirty="0">
                <a:ln w="57150">
                  <a:solidFill>
                    <a:schemeClr val="bg1"/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169573844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1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26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260"/>
                            </p:stCondLst>
                            <p:childTnLst>
                              <p:par>
                                <p:cTn id="39" presetID="17" presetClass="entr" presetSubtype="1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10"/>
                            </p:stCondLst>
                            <p:childTnLst>
                              <p:par>
                                <p:cTn id="4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2182</TotalTime>
  <Words>173</Words>
  <Application>Microsoft Office PowerPoint</Application>
  <PresentationFormat>Personnalisé</PresentationFormat>
  <Paragraphs>29</Paragraphs>
  <Slides>17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7" baseType="lpstr">
      <vt:lpstr>Arial</vt:lpstr>
      <vt:lpstr>Andy</vt:lpstr>
      <vt:lpstr>Calibri Light</vt:lpstr>
      <vt:lpstr>Tahoma</vt:lpstr>
      <vt:lpstr>Aria Script SSi</vt:lpstr>
      <vt:lpstr>Algerian</vt:lpstr>
      <vt:lpstr>Calibri</vt:lpstr>
      <vt:lpstr>Script12 BT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285</cp:revision>
  <dcterms:created xsi:type="dcterms:W3CDTF">2016-02-24T09:25:33Z</dcterms:created>
  <dcterms:modified xsi:type="dcterms:W3CDTF">2025-08-06T08:22:17Z</dcterms:modified>
</cp:coreProperties>
</file>