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335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44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58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08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02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37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55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539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528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31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0B77F-1FC6-4C8D-AA3C-590756EC97A1}" type="datetimeFigureOut">
              <a:rPr lang="fr-FR" smtClean="0"/>
              <a:t>07/08/2025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221A3-D1B5-4E02-AA2A-29B0C0631D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04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039AE-B246-4464-DF4A-BA7ECE0083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6DC012-DB73-40A7-0240-85F37D93D6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4E87B6-AB36-E997-BDE7-0376F32E0F8C}"/>
              </a:ext>
            </a:extLst>
          </p:cNvPr>
          <p:cNvSpPr/>
          <p:nvPr/>
        </p:nvSpPr>
        <p:spPr>
          <a:xfrm>
            <a:off x="1991544" y="404664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N°168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1491CC-E184-1F5F-CB32-51A1AD49A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591451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3DE1A65-322F-42CC-F7AD-171B2C3B55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503080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36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B9DAA-A13F-BBE1-4A25-210222317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A2E9CC-2B28-A115-874A-1EB20EA74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557020" cy="7173416"/>
          </a:xfrm>
        </p:spPr>
      </p:pic>
    </p:spTree>
    <p:extLst>
      <p:ext uri="{BB962C8B-B14F-4D97-AF65-F5344CB8AC3E}">
        <p14:creationId xmlns:p14="http://schemas.microsoft.com/office/powerpoint/2010/main" val="28633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0305F-FB0A-DF25-7B68-C843D69A2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AB2BF0-85CE-DD94-CB1D-8752C3F22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6406778" cy="7420978"/>
          </a:xfrm>
        </p:spPr>
      </p:pic>
    </p:spTree>
    <p:extLst>
      <p:ext uri="{BB962C8B-B14F-4D97-AF65-F5344CB8AC3E}">
        <p14:creationId xmlns:p14="http://schemas.microsoft.com/office/powerpoint/2010/main" val="4242711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8153BF-2DC7-2FE2-7415-894319029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38AE98C-DB6B-7D0F-CB0F-821DFAEFC7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934" y="0"/>
            <a:ext cx="6994410" cy="6994410"/>
          </a:xfrm>
        </p:spPr>
      </p:pic>
    </p:spTree>
    <p:extLst>
      <p:ext uri="{BB962C8B-B14F-4D97-AF65-F5344CB8AC3E}">
        <p14:creationId xmlns:p14="http://schemas.microsoft.com/office/powerpoint/2010/main" val="303360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DA1C1-B07C-44A9-E1A1-B886CDC52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8A6067-8714-C1DD-B9D5-BEE1A66C1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904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276323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7D88F-47D0-CC3A-8674-06959E3B6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C2D97-9D97-4B64-8A64-9FEF21C06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149" y="0"/>
            <a:ext cx="7673702" cy="7673702"/>
          </a:xfrm>
        </p:spPr>
      </p:pic>
    </p:spTree>
    <p:extLst>
      <p:ext uri="{BB962C8B-B14F-4D97-AF65-F5344CB8AC3E}">
        <p14:creationId xmlns:p14="http://schemas.microsoft.com/office/powerpoint/2010/main" val="2374861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33D38-319E-FCAB-6F16-C4E38F25F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10B9A-96F8-CE02-AAD5-54E75FA4A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89A6CF4-9E39-5C5E-56A3-A5698C337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0"/>
            <a:ext cx="5112567" cy="7065352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1D2BD5EA-3CBC-5F23-7A2C-4EFE14F13269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479376" y="620688"/>
            <a:ext cx="1944216" cy="5872187"/>
          </a:xfr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4039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A5A03-DA72-A0E2-CB80-F3E8E0E99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BD7AB7-427E-C6DC-A3BC-6FCA02F0C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14" y="0"/>
            <a:ext cx="9913571" cy="9894725"/>
          </a:xfrm>
        </p:spPr>
      </p:pic>
    </p:spTree>
    <p:extLst>
      <p:ext uri="{BB962C8B-B14F-4D97-AF65-F5344CB8AC3E}">
        <p14:creationId xmlns:p14="http://schemas.microsoft.com/office/powerpoint/2010/main" val="3595083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8C21E-7F8F-5976-469D-EA0B218A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DD9412-2989-DFB9-B1FC-ACD8D3A4E7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31440"/>
            <a:ext cx="5472608" cy="9738329"/>
          </a:xfrm>
        </p:spPr>
      </p:pic>
    </p:spTree>
    <p:extLst>
      <p:ext uri="{BB962C8B-B14F-4D97-AF65-F5344CB8AC3E}">
        <p14:creationId xmlns:p14="http://schemas.microsoft.com/office/powerpoint/2010/main" val="1063434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EACC3-D609-A173-E037-C992FBB4F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311166-E14C-4655-0802-4983B33B4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051" y="116632"/>
            <a:ext cx="6664269" cy="6841645"/>
          </a:xfrm>
        </p:spPr>
      </p:pic>
    </p:spTree>
    <p:extLst>
      <p:ext uri="{BB962C8B-B14F-4D97-AF65-F5344CB8AC3E}">
        <p14:creationId xmlns:p14="http://schemas.microsoft.com/office/powerpoint/2010/main" val="1310395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2AC372-5EA1-A9BB-5521-EDCDF840A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68DEB1-BBB0-A13F-BC61-D09261883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81" y="0"/>
            <a:ext cx="6426199" cy="6858000"/>
          </a:xfrm>
        </p:spPr>
      </p:pic>
    </p:spTree>
    <p:extLst>
      <p:ext uri="{BB962C8B-B14F-4D97-AF65-F5344CB8AC3E}">
        <p14:creationId xmlns:p14="http://schemas.microsoft.com/office/powerpoint/2010/main" val="2403379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298CD-B851-893A-32D3-777DC07DC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17C9BD-FE22-E845-32AD-C546FD444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13499" cy="6858000"/>
          </a:xfrm>
        </p:spPr>
      </p:pic>
    </p:spTree>
    <p:extLst>
      <p:ext uri="{BB962C8B-B14F-4D97-AF65-F5344CB8AC3E}">
        <p14:creationId xmlns:p14="http://schemas.microsoft.com/office/powerpoint/2010/main" val="3635378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0284C1-901D-89FA-A979-53F328062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2E965-8A28-D51F-2E06-81DACB6B6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383500" cy="7003259"/>
          </a:xfrm>
        </p:spPr>
      </p:pic>
    </p:spTree>
    <p:extLst>
      <p:ext uri="{BB962C8B-B14F-4D97-AF65-F5344CB8AC3E}">
        <p14:creationId xmlns:p14="http://schemas.microsoft.com/office/powerpoint/2010/main" val="1153874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581CFD-8BC4-5DC8-88B8-C9A22A5D1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58FA77-EE9C-3B07-5CFA-10FED23885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178" y="0"/>
            <a:ext cx="6894157" cy="6907264"/>
          </a:xfrm>
        </p:spPr>
      </p:pic>
    </p:spTree>
    <p:extLst>
      <p:ext uri="{BB962C8B-B14F-4D97-AF65-F5344CB8AC3E}">
        <p14:creationId xmlns:p14="http://schemas.microsoft.com/office/powerpoint/2010/main" val="224323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19094-2B79-7042-7669-C7C8B22D2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50D5EC-29CA-F574-3032-E4CFB5F6C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79" y="-459432"/>
            <a:ext cx="5521761" cy="7327357"/>
          </a:xfrm>
        </p:spPr>
      </p:pic>
    </p:spTree>
    <p:extLst>
      <p:ext uri="{BB962C8B-B14F-4D97-AF65-F5344CB8AC3E}">
        <p14:creationId xmlns:p14="http://schemas.microsoft.com/office/powerpoint/2010/main" val="3279879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D3698-E101-EC74-8099-F707741A2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C2A123-BA98-C469-A4CC-B0A23617F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88" y="-1323528"/>
            <a:ext cx="12536176" cy="12512343"/>
          </a:xfrm>
        </p:spPr>
      </p:pic>
    </p:spTree>
    <p:extLst>
      <p:ext uri="{BB962C8B-B14F-4D97-AF65-F5344CB8AC3E}">
        <p14:creationId xmlns:p14="http://schemas.microsoft.com/office/powerpoint/2010/main" val="2107163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42755-0C61-EF17-5D31-9FE234A05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A9654AB-D6F8-204C-3A66-C40B96653C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760047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35709-F980-3377-DC32-5E5F50C08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360F9-E4C6-9018-96D2-4BCA4A3B29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00" y="333296"/>
            <a:ext cx="10080200" cy="6670721"/>
          </a:xfrm>
        </p:spPr>
      </p:pic>
    </p:spTree>
    <p:extLst>
      <p:ext uri="{BB962C8B-B14F-4D97-AF65-F5344CB8AC3E}">
        <p14:creationId xmlns:p14="http://schemas.microsoft.com/office/powerpoint/2010/main" val="972899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DDE971-4ED4-58A3-E210-86B403907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0F774B-AAC4-EACE-309D-E894C32D77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436" y="908720"/>
            <a:ext cx="8407012" cy="5943291"/>
          </a:xfrm>
        </p:spPr>
      </p:pic>
    </p:spTree>
    <p:extLst>
      <p:ext uri="{BB962C8B-B14F-4D97-AF65-F5344CB8AC3E}">
        <p14:creationId xmlns:p14="http://schemas.microsoft.com/office/powerpoint/2010/main" val="4003354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577156-9B52-9E11-7822-143346032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56ED77-D3C0-382B-FCA1-029286DCE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5974730" cy="6920537"/>
          </a:xfrm>
        </p:spPr>
      </p:pic>
    </p:spTree>
    <p:extLst>
      <p:ext uri="{BB962C8B-B14F-4D97-AF65-F5344CB8AC3E}">
        <p14:creationId xmlns:p14="http://schemas.microsoft.com/office/powerpoint/2010/main" val="275708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86469-D0AC-43E6-CAB8-2A0B90811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8A8D90-8C49-E460-5D58-C237B52A7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50" y="1268760"/>
            <a:ext cx="10119794" cy="5294151"/>
          </a:xfrm>
        </p:spPr>
      </p:pic>
    </p:spTree>
    <p:extLst>
      <p:ext uri="{BB962C8B-B14F-4D97-AF65-F5344CB8AC3E}">
        <p14:creationId xmlns:p14="http://schemas.microsoft.com/office/powerpoint/2010/main" val="834936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A4554-6DEA-79B6-A7F4-55610595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DE9CC-705E-E2EA-898F-AAB723561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203848"/>
            <a:ext cx="6984776" cy="15523208"/>
          </a:xfrm>
        </p:spPr>
      </p:pic>
    </p:spTree>
    <p:extLst>
      <p:ext uri="{BB962C8B-B14F-4D97-AF65-F5344CB8AC3E}">
        <p14:creationId xmlns:p14="http://schemas.microsoft.com/office/powerpoint/2010/main" val="3415792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6EF2E-D9AC-628E-42BC-59844C49F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26F15-893C-A116-C437-87345A413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86" y="476672"/>
            <a:ext cx="8730129" cy="6171716"/>
          </a:xfrm>
        </p:spPr>
      </p:pic>
    </p:spTree>
    <p:extLst>
      <p:ext uri="{BB962C8B-B14F-4D97-AF65-F5344CB8AC3E}">
        <p14:creationId xmlns:p14="http://schemas.microsoft.com/office/powerpoint/2010/main" val="3960427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325BC-F7E6-FC60-13F9-F21543F10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00E356-2930-A246-8047-62CDEB281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89" y="-99392"/>
            <a:ext cx="10273611" cy="10254080"/>
          </a:xfrm>
        </p:spPr>
      </p:pic>
    </p:spTree>
    <p:extLst>
      <p:ext uri="{BB962C8B-B14F-4D97-AF65-F5344CB8AC3E}">
        <p14:creationId xmlns:p14="http://schemas.microsoft.com/office/powerpoint/2010/main" val="39710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4D7B9-3EA7-2195-5A48-1A5F24D99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A432E5-1AE9-ED93-7A20-93C5A3575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6890693" cy="6890693"/>
          </a:xfrm>
        </p:spPr>
      </p:pic>
    </p:spTree>
    <p:extLst>
      <p:ext uri="{BB962C8B-B14F-4D97-AF65-F5344CB8AC3E}">
        <p14:creationId xmlns:p14="http://schemas.microsoft.com/office/powerpoint/2010/main" val="1025262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06124-6D5E-317F-4820-4BE7447AD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3753CC-B1AE-63DF-A8B6-6B3D4589B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19" y="-99392"/>
            <a:ext cx="5318029" cy="7067115"/>
          </a:xfrm>
        </p:spPr>
      </p:pic>
    </p:spTree>
    <p:extLst>
      <p:ext uri="{BB962C8B-B14F-4D97-AF65-F5344CB8AC3E}">
        <p14:creationId xmlns:p14="http://schemas.microsoft.com/office/powerpoint/2010/main" val="192767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22964-45E3-FB17-F96F-11E98E1F2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3AC409-4798-7C98-5C07-23D4D9510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576857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CAAB51-1C94-7B00-1413-4FDE4B994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45F04F0-0B72-BC11-FABE-8201544814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661811" cy="7049726"/>
          </a:xfrm>
        </p:spPr>
      </p:pic>
    </p:spTree>
    <p:extLst>
      <p:ext uri="{BB962C8B-B14F-4D97-AF65-F5344CB8AC3E}">
        <p14:creationId xmlns:p14="http://schemas.microsoft.com/office/powerpoint/2010/main" val="2565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A95BE-85A5-4C4D-1383-FCDBFFD08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D381FF-36E8-F35D-252B-BB545F088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99392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4674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18DB6-054C-80AA-62C6-617B0955D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A58E1-DBD8-5077-4DFD-FAEE521AD6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26" y="0"/>
            <a:ext cx="5138214" cy="6903857"/>
          </a:xfrm>
        </p:spPr>
      </p:pic>
    </p:spTree>
    <p:extLst>
      <p:ext uri="{BB962C8B-B14F-4D97-AF65-F5344CB8AC3E}">
        <p14:creationId xmlns:p14="http://schemas.microsoft.com/office/powerpoint/2010/main" val="542011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37679-0CAB-E9A1-1296-0C007339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CDA5AE-4557-2342-8217-66C750F45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444715"/>
            <a:ext cx="7401209" cy="7302715"/>
          </a:xfrm>
        </p:spPr>
      </p:pic>
    </p:spTree>
    <p:extLst>
      <p:ext uri="{BB962C8B-B14F-4D97-AF65-F5344CB8AC3E}">
        <p14:creationId xmlns:p14="http://schemas.microsoft.com/office/powerpoint/2010/main" val="2669480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B17F9-0220-A1B9-01D9-65C8557D8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FB4A75-B43B-8A1E-AB1D-7E558B7C4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110146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BCA38-57B7-F7FC-5876-AA7F0B1B0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724B94-2BE0-410D-FB52-CB13EA1BF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89" y="260648"/>
            <a:ext cx="5530875" cy="6558351"/>
          </a:xfrm>
        </p:spPr>
      </p:pic>
    </p:spTree>
    <p:extLst>
      <p:ext uri="{BB962C8B-B14F-4D97-AF65-F5344CB8AC3E}">
        <p14:creationId xmlns:p14="http://schemas.microsoft.com/office/powerpoint/2010/main" val="982919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38B8E2-8C79-4CA4-4E70-87F4647CC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6840760" cy="684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63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676EA3-D593-C62D-8DAD-2DDF66D65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404664"/>
            <a:ext cx="8496944" cy="848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9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DA9345-BFDA-FEC4-1CEF-C83100845D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84" y="332655"/>
            <a:ext cx="9469052" cy="63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5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9295E5-9FF8-B9FA-F56D-C4D672D50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249" y="0"/>
            <a:ext cx="64135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859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F5F802-BB58-B823-1790-45F1ECC13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370" y="-891480"/>
            <a:ext cx="4937910" cy="882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21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85A7E3-CBDA-92E4-C787-B618AAB19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179512"/>
            <a:ext cx="9073008" cy="907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24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698685-0F18-478D-9384-817892695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354" y="0"/>
            <a:ext cx="5826974" cy="695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857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D57CBB-FD6D-4108-AD5A-DEB3220F2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08" y="188641"/>
            <a:ext cx="6087543" cy="675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56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7ED4F5-A3D4-516C-EB4E-C41433EED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466" y="0"/>
            <a:ext cx="71290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7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6F2676-3D0D-8CE0-6A3D-1CD495824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86" y="-99392"/>
            <a:ext cx="7204828" cy="705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3C5007-D62A-B248-7E48-0C385BDE5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9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C68956-273A-F528-5046-D469B6C42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836712"/>
            <a:ext cx="8502141" cy="566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81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7533189-ECF4-A6A6-0C83-4367F24F2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070" y="476672"/>
            <a:ext cx="9561859" cy="954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490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FC10DD-44D6-5D45-043C-2699A6C0D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47" y="-603448"/>
            <a:ext cx="6281911" cy="799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37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9EAF77-2F06-2614-ABD7-9A34F19EB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679" y="-1539552"/>
            <a:ext cx="6348396" cy="820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5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DB625C0-8A34-9128-759B-846048D0E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895" y="-315416"/>
            <a:ext cx="7000402" cy="717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30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0D8F4C-7606-BE14-080C-CCCE9205A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388" y="116632"/>
            <a:ext cx="6025469" cy="674136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040B8B9-4EBE-C100-A65E-5A3CBC720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661248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6198E66-A0CC-C875-B9F2-D124C7FD9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06" y="5127885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19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44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N°168</dc:title>
  <dc:creator>Perroquert34740</dc:creator>
  <cp:lastModifiedBy>jean-louis BEYAERT</cp:lastModifiedBy>
  <cp:revision>4</cp:revision>
  <dcterms:created xsi:type="dcterms:W3CDTF">2025-08-07T13:43:17Z</dcterms:created>
  <dcterms:modified xsi:type="dcterms:W3CDTF">2025-08-07T14:48:26Z</dcterms:modified>
</cp:coreProperties>
</file>