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45329B-403F-4A3B-9BE8-193E4EA3EBBC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BB2BBC-62CA-46CD-9E49-262343BF0F3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7138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BB2BBC-62CA-46CD-9E49-262343BF0F3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563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490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4086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37270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340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988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035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547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4011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1643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866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155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96F13-4823-4EEB-9E01-673ABDB1ED78}" type="datetimeFigureOut">
              <a:rPr lang="fr-FR" smtClean="0"/>
              <a:t>19/07/2025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44152-DB43-43A5-A8D5-5353BEAA56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65434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42987-9913-DE6F-107F-6BDDEFA128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B623B8B-E2F7-28F3-A206-4ADF0151692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51BB5AE-3FC2-E1D1-6099-46D0F1624D53}"/>
              </a:ext>
            </a:extLst>
          </p:cNvPr>
          <p:cNvSpPr/>
          <p:nvPr/>
        </p:nvSpPr>
        <p:spPr>
          <a:xfrm>
            <a:off x="1919536" y="548680"/>
            <a:ext cx="796686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N°167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52D5F4E-129F-3CD8-A83A-1B8A0590DB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1113" y="1406327"/>
            <a:ext cx="4283710" cy="535463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BD66007-7D0F-7E2B-F5BB-D715E6950A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936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269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970FDB-79E3-5FB0-B1D7-8FE9E88FD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4FC6FA-61B5-28E6-964E-6F8230AD0D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548680"/>
            <a:ext cx="8674827" cy="6060331"/>
          </a:xfrm>
        </p:spPr>
      </p:pic>
    </p:spTree>
    <p:extLst>
      <p:ext uri="{BB962C8B-B14F-4D97-AF65-F5344CB8AC3E}">
        <p14:creationId xmlns:p14="http://schemas.microsoft.com/office/powerpoint/2010/main" val="3875077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166922-9971-3678-D939-E6EC8F871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6C0193-ECF6-602B-0A5F-1E7BB74109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567172" cy="6859329"/>
          </a:xfrm>
        </p:spPr>
      </p:pic>
    </p:spTree>
    <p:extLst>
      <p:ext uri="{BB962C8B-B14F-4D97-AF65-F5344CB8AC3E}">
        <p14:creationId xmlns:p14="http://schemas.microsoft.com/office/powerpoint/2010/main" val="2714963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50DC2-40A6-5D5E-9902-2037128FA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28CD69-D5FC-789E-C507-E421254781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251980"/>
            <a:ext cx="9059224" cy="6354040"/>
          </a:xfrm>
        </p:spPr>
      </p:pic>
    </p:spTree>
    <p:extLst>
      <p:ext uri="{BB962C8B-B14F-4D97-AF65-F5344CB8AC3E}">
        <p14:creationId xmlns:p14="http://schemas.microsoft.com/office/powerpoint/2010/main" val="6826877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5F562-6062-DF10-3C19-5615AC4D9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D7555D-8688-E804-6DB8-1DE3F5E84A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14771"/>
            <a:ext cx="9342686" cy="6228457"/>
          </a:xfrm>
        </p:spPr>
      </p:pic>
    </p:spTree>
    <p:extLst>
      <p:ext uri="{BB962C8B-B14F-4D97-AF65-F5344CB8AC3E}">
        <p14:creationId xmlns:p14="http://schemas.microsoft.com/office/powerpoint/2010/main" val="3804985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D11B9B-8E35-C609-549F-EA693CB3C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109144-E335-5B10-5735-059F44A9A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092" y="-3195736"/>
            <a:ext cx="8827816" cy="11748047"/>
          </a:xfrm>
        </p:spPr>
      </p:pic>
    </p:spTree>
    <p:extLst>
      <p:ext uri="{BB962C8B-B14F-4D97-AF65-F5344CB8AC3E}">
        <p14:creationId xmlns:p14="http://schemas.microsoft.com/office/powerpoint/2010/main" val="1546918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4D4767-3139-C5AB-DF75-0A298ABB5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E9EEE8-0454-5BDF-D03B-BB6C5787F2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26687"/>
            <a:ext cx="9788654" cy="9770044"/>
          </a:xfrm>
        </p:spPr>
      </p:pic>
    </p:spTree>
    <p:extLst>
      <p:ext uri="{BB962C8B-B14F-4D97-AF65-F5344CB8AC3E}">
        <p14:creationId xmlns:p14="http://schemas.microsoft.com/office/powerpoint/2010/main" val="3921929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99F131-2B4A-7F9F-A2AF-8684CA1CA3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17BF3B-F6D1-31E9-5316-14B96D3144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987742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6AFE2-7DC8-34AA-E073-10866A9E9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99EB32-05DC-A9E4-C95A-208C1BE723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4640" y="0"/>
            <a:ext cx="6325656" cy="6912953"/>
          </a:xfrm>
        </p:spPr>
      </p:pic>
    </p:spTree>
    <p:extLst>
      <p:ext uri="{BB962C8B-B14F-4D97-AF65-F5344CB8AC3E}">
        <p14:creationId xmlns:p14="http://schemas.microsoft.com/office/powerpoint/2010/main" val="9102269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1FCE14-E2EC-391F-FADC-5FB7C77A8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B5BB24-EE8C-FA6F-F91D-6B9E19F74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535" y="0"/>
            <a:ext cx="8950905" cy="6934704"/>
          </a:xfrm>
        </p:spPr>
      </p:pic>
    </p:spTree>
    <p:extLst>
      <p:ext uri="{BB962C8B-B14F-4D97-AF65-F5344CB8AC3E}">
        <p14:creationId xmlns:p14="http://schemas.microsoft.com/office/powerpoint/2010/main" val="2110219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348B0A-5D5A-2CEE-3218-7C8867C85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AD9155-956F-BC69-3D03-30EA3F1909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45" y="19352"/>
            <a:ext cx="9981805" cy="6597521"/>
          </a:xfrm>
        </p:spPr>
      </p:pic>
    </p:spTree>
    <p:extLst>
      <p:ext uri="{BB962C8B-B14F-4D97-AF65-F5344CB8AC3E}">
        <p14:creationId xmlns:p14="http://schemas.microsoft.com/office/powerpoint/2010/main" val="2140036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EE0756-AA0C-E518-8540-6434A9BA8A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B5C88E-D335-5B54-6F92-536F494F68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66522"/>
            <a:ext cx="9787434" cy="6524956"/>
          </a:xfrm>
        </p:spPr>
      </p:pic>
    </p:spTree>
    <p:extLst>
      <p:ext uri="{BB962C8B-B14F-4D97-AF65-F5344CB8AC3E}">
        <p14:creationId xmlns:p14="http://schemas.microsoft.com/office/powerpoint/2010/main" val="29385694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6AE32E-257D-E593-06B9-A6E4B3352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62073F-6CC8-0A50-05F3-9AFE23CA01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40" y="0"/>
            <a:ext cx="7225295" cy="6881888"/>
          </a:xfrm>
        </p:spPr>
      </p:pic>
    </p:spTree>
    <p:extLst>
      <p:ext uri="{BB962C8B-B14F-4D97-AF65-F5344CB8AC3E}">
        <p14:creationId xmlns:p14="http://schemas.microsoft.com/office/powerpoint/2010/main" val="412635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FC894B-E529-4030-F376-18B36D0E4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55A77B-12FB-E137-E282-4F138A8FA2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36" y="0"/>
            <a:ext cx="7002000" cy="6882195"/>
          </a:xfrm>
        </p:spPr>
      </p:pic>
    </p:spTree>
    <p:extLst>
      <p:ext uri="{BB962C8B-B14F-4D97-AF65-F5344CB8AC3E}">
        <p14:creationId xmlns:p14="http://schemas.microsoft.com/office/powerpoint/2010/main" val="3398257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1BB2DC-5A7C-D52D-32E9-63FDF91E8C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A2D44A-050E-DF7F-85CE-33B0004322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598047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09006-183C-848A-5749-D6E797B16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6F640C-89F8-76C5-846D-26264BAFBC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395536"/>
            <a:ext cx="7722778" cy="10527059"/>
          </a:xfrm>
        </p:spPr>
      </p:pic>
    </p:spTree>
    <p:extLst>
      <p:ext uri="{BB962C8B-B14F-4D97-AF65-F5344CB8AC3E}">
        <p14:creationId xmlns:p14="http://schemas.microsoft.com/office/powerpoint/2010/main" val="2420662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FE6FFB-41BC-5C53-D7FE-D8697F933F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C6400E-95AF-84BD-C0FB-561E4125A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62" y="0"/>
            <a:ext cx="5196586" cy="7014404"/>
          </a:xfrm>
        </p:spPr>
      </p:pic>
    </p:spTree>
    <p:extLst>
      <p:ext uri="{BB962C8B-B14F-4D97-AF65-F5344CB8AC3E}">
        <p14:creationId xmlns:p14="http://schemas.microsoft.com/office/powerpoint/2010/main" val="2786278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C4E1E4-6C02-2918-CB99-C7EC2E4ED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9C05A7-08CA-6A9A-252D-BCD9B08E80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189" y="-1"/>
            <a:ext cx="5040059" cy="7087585"/>
          </a:xfrm>
        </p:spPr>
      </p:pic>
    </p:spTree>
    <p:extLst>
      <p:ext uri="{BB962C8B-B14F-4D97-AF65-F5344CB8AC3E}">
        <p14:creationId xmlns:p14="http://schemas.microsoft.com/office/powerpoint/2010/main" val="2847053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ECD847-6441-E648-3632-D3BF758CF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682C33-D6D9-989B-C697-BDD495B0F0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907" y="0"/>
            <a:ext cx="5901373" cy="6983874"/>
          </a:xfrm>
        </p:spPr>
      </p:pic>
    </p:spTree>
    <p:extLst>
      <p:ext uri="{BB962C8B-B14F-4D97-AF65-F5344CB8AC3E}">
        <p14:creationId xmlns:p14="http://schemas.microsoft.com/office/powerpoint/2010/main" val="2054402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3C9E94-7FF4-0B0C-CE97-7BC6394EC9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C41690-2DB3-06CD-6C57-4599124A51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582" y="-1"/>
            <a:ext cx="5334722" cy="8002083"/>
          </a:xfrm>
        </p:spPr>
      </p:pic>
    </p:spTree>
    <p:extLst>
      <p:ext uri="{BB962C8B-B14F-4D97-AF65-F5344CB8AC3E}">
        <p14:creationId xmlns:p14="http://schemas.microsoft.com/office/powerpoint/2010/main" val="763083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B2E4BB-0A9E-494F-D81E-729233752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2CCE49-9194-C8C1-3849-3E9ACF6D92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4948" y="0"/>
            <a:ext cx="5627315" cy="6925927"/>
          </a:xfrm>
        </p:spPr>
      </p:pic>
    </p:spTree>
    <p:extLst>
      <p:ext uri="{BB962C8B-B14F-4D97-AF65-F5344CB8AC3E}">
        <p14:creationId xmlns:p14="http://schemas.microsoft.com/office/powerpoint/2010/main" val="2409441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4434A8-964D-3C59-0252-ED12CDD37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D806CD-9DD9-4B15-01C6-2A579817B2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584" y="-819472"/>
            <a:ext cx="11583064" cy="9710470"/>
          </a:xfrm>
        </p:spPr>
      </p:pic>
    </p:spTree>
    <p:extLst>
      <p:ext uri="{BB962C8B-B14F-4D97-AF65-F5344CB8AC3E}">
        <p14:creationId xmlns:p14="http://schemas.microsoft.com/office/powerpoint/2010/main" val="2135687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AB4E28-A89A-1EA3-46FE-8C4C8AE8F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A6D19D-74DC-278E-CC7F-7C54D1316B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4005285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2F0D0F-6482-66E4-9795-51537751E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588E25-3A77-EC1D-3FAE-BA25D4549D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85670" cy="7385670"/>
          </a:xfrm>
        </p:spPr>
      </p:pic>
    </p:spTree>
    <p:extLst>
      <p:ext uri="{BB962C8B-B14F-4D97-AF65-F5344CB8AC3E}">
        <p14:creationId xmlns:p14="http://schemas.microsoft.com/office/powerpoint/2010/main" val="194096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7A2785-8159-4A38-5074-9B6DAC967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9E052E-7315-3EFD-6E72-199F6501A07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505265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3F03AB-2795-4354-3D1D-3688EEC9A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00F876-A784-D5D1-19B5-352800B968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04" y="-243408"/>
            <a:ext cx="5255335" cy="7207317"/>
          </a:xfrm>
        </p:spPr>
      </p:pic>
    </p:spTree>
    <p:extLst>
      <p:ext uri="{BB962C8B-B14F-4D97-AF65-F5344CB8AC3E}">
        <p14:creationId xmlns:p14="http://schemas.microsoft.com/office/powerpoint/2010/main" val="26185897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401F49-CF78-EF0F-FC43-2B3C96522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E4192C-0DC4-ECB3-8DA0-2FEF29E37A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5662962" cy="6943095"/>
          </a:xfrm>
        </p:spPr>
      </p:pic>
    </p:spTree>
    <p:extLst>
      <p:ext uri="{BB962C8B-B14F-4D97-AF65-F5344CB8AC3E}">
        <p14:creationId xmlns:p14="http://schemas.microsoft.com/office/powerpoint/2010/main" val="1340177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997FE1-4587-2274-BA36-2BD781686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24F8B4-01FF-F744-6C4B-735B99DD65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222" y="-99392"/>
            <a:ext cx="7420823" cy="7632848"/>
          </a:xfrm>
        </p:spPr>
      </p:pic>
    </p:spTree>
    <p:extLst>
      <p:ext uri="{BB962C8B-B14F-4D97-AF65-F5344CB8AC3E}">
        <p14:creationId xmlns:p14="http://schemas.microsoft.com/office/powerpoint/2010/main" val="3838202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25CDAA-4EFE-5471-3D13-0B0C1CF0D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EF9594-BA88-C0C4-26A0-D52F4F44C8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1177" y="3109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389258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9F3816-EE73-82F5-FFFC-EB4853ED57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C6ADE8-7EA0-3A75-4D28-3FF6798272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6372084" cy="7616038"/>
          </a:xfrm>
        </p:spPr>
      </p:pic>
    </p:spTree>
    <p:extLst>
      <p:ext uri="{BB962C8B-B14F-4D97-AF65-F5344CB8AC3E}">
        <p14:creationId xmlns:p14="http://schemas.microsoft.com/office/powerpoint/2010/main" val="1632082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667FFE-FBD0-AFE6-E28A-C0B9279F0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5E4128-0E9B-8F12-2AC8-3E404B49DA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189" y="-459432"/>
            <a:ext cx="10273611" cy="10254080"/>
          </a:xfrm>
        </p:spPr>
      </p:pic>
    </p:spTree>
    <p:extLst>
      <p:ext uri="{BB962C8B-B14F-4D97-AF65-F5344CB8AC3E}">
        <p14:creationId xmlns:p14="http://schemas.microsoft.com/office/powerpoint/2010/main" val="721242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7F5EAA-95CC-B4BD-E3CA-7FC40D9C9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0BE364-ABE1-7CF7-8722-5A4834D8B9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622" y="0"/>
            <a:ext cx="6168665" cy="6901576"/>
          </a:xfrm>
        </p:spPr>
      </p:pic>
    </p:spTree>
    <p:extLst>
      <p:ext uri="{BB962C8B-B14F-4D97-AF65-F5344CB8AC3E}">
        <p14:creationId xmlns:p14="http://schemas.microsoft.com/office/powerpoint/2010/main" val="1245588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AC111D-3CFF-22FE-726C-1DDB36279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F6D5EE-2AC2-EF3D-FF5A-52C01906C1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4279908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1ADC27-F2C1-6C24-52AC-CD1BB44DA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9F84A6-E860-2EC9-43EA-CF23D41541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705" y="0"/>
            <a:ext cx="6349999" cy="6858000"/>
          </a:xfrm>
        </p:spPr>
      </p:pic>
    </p:spTree>
    <p:extLst>
      <p:ext uri="{BB962C8B-B14F-4D97-AF65-F5344CB8AC3E}">
        <p14:creationId xmlns:p14="http://schemas.microsoft.com/office/powerpoint/2010/main" val="4277132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5A1EBB-1C44-869C-1EBD-F559EADED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350217-3E83-E373-77E5-CB9AE3A8E2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744" y="0"/>
            <a:ext cx="7208591" cy="6893387"/>
          </a:xfrm>
        </p:spPr>
      </p:pic>
    </p:spTree>
    <p:extLst>
      <p:ext uri="{BB962C8B-B14F-4D97-AF65-F5344CB8AC3E}">
        <p14:creationId xmlns:p14="http://schemas.microsoft.com/office/powerpoint/2010/main" val="4120281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6A6722-A55D-F4CB-B66B-1F0C9FBE9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5D0CE4-4563-5192-5A32-0ACB9BFA13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815314" cy="7384528"/>
          </a:xfrm>
        </p:spPr>
      </p:pic>
    </p:spTree>
    <p:extLst>
      <p:ext uri="{BB962C8B-B14F-4D97-AF65-F5344CB8AC3E}">
        <p14:creationId xmlns:p14="http://schemas.microsoft.com/office/powerpoint/2010/main" val="380004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3F0834-D8D1-7D1D-EEC4-A907C1178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03BE11-735C-0DB4-CBEC-6BF0C89C89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2694483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386DF-EC5D-D0CB-EA9D-B4C582D8C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E2386D-2609-F8E2-48B5-2240077DC1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213" y="0"/>
            <a:ext cx="4703003" cy="6821150"/>
          </a:xfrm>
        </p:spPr>
      </p:pic>
    </p:spTree>
    <p:extLst>
      <p:ext uri="{BB962C8B-B14F-4D97-AF65-F5344CB8AC3E}">
        <p14:creationId xmlns:p14="http://schemas.microsoft.com/office/powerpoint/2010/main" val="2374081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D49DD4-F6F4-1698-A236-990FAF04B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A55C72-CC35-A0BC-75A7-B5221F2F6A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0" y="-1899592"/>
            <a:ext cx="12104813" cy="12081801"/>
          </a:xfrm>
        </p:spPr>
      </p:pic>
    </p:spTree>
    <p:extLst>
      <p:ext uri="{BB962C8B-B14F-4D97-AF65-F5344CB8AC3E}">
        <p14:creationId xmlns:p14="http://schemas.microsoft.com/office/powerpoint/2010/main" val="849914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5F1858-D639-67B3-5CF3-7F2E78408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1BBC14-29CF-E0FF-782D-BDF95C3759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17344" cy="6847119"/>
          </a:xfrm>
        </p:spPr>
      </p:pic>
    </p:spTree>
    <p:extLst>
      <p:ext uri="{BB962C8B-B14F-4D97-AF65-F5344CB8AC3E}">
        <p14:creationId xmlns:p14="http://schemas.microsoft.com/office/powerpoint/2010/main" val="2629502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70BE94-FF9A-C514-ECD2-74D2AEE59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FFA061-09AE-2C38-5989-27DF04C76D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1611560"/>
            <a:ext cx="8005543" cy="9474017"/>
          </a:xfrm>
        </p:spPr>
      </p:pic>
    </p:spTree>
    <p:extLst>
      <p:ext uri="{BB962C8B-B14F-4D97-AF65-F5344CB8AC3E}">
        <p14:creationId xmlns:p14="http://schemas.microsoft.com/office/powerpoint/2010/main" val="3386914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2C9D41-809B-7C97-622C-4BAECC417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8E08D6-6B6F-CB50-6893-E6A0F314A2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035" y="-243408"/>
            <a:ext cx="6220245" cy="7136037"/>
          </a:xfrm>
        </p:spPr>
      </p:pic>
    </p:spTree>
    <p:extLst>
      <p:ext uri="{BB962C8B-B14F-4D97-AF65-F5344CB8AC3E}">
        <p14:creationId xmlns:p14="http://schemas.microsoft.com/office/powerpoint/2010/main" val="3516837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DB102B-9CFE-DC87-467C-87655CACF6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A57B2B-2EB3-DA57-F65B-3F949AFEF8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65109"/>
            <a:ext cx="9265858" cy="6988218"/>
          </a:xfrm>
        </p:spPr>
      </p:pic>
    </p:spTree>
    <p:extLst>
      <p:ext uri="{BB962C8B-B14F-4D97-AF65-F5344CB8AC3E}">
        <p14:creationId xmlns:p14="http://schemas.microsoft.com/office/powerpoint/2010/main" val="4180477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456FB4-D7A2-6EDA-0E0F-534B04BB26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3FA9BB-0739-A710-2B70-76E0B46DAC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631473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D2825A-E4E8-D678-3E70-0E56F0517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637918-1BD3-2F2E-F781-83CC0CE43C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509" y="82515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5156297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8CFD2E-DC10-D13D-DDAB-B4BEC0538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7C224E-AFCD-AE45-498C-5BD76060E8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564796"/>
            <a:ext cx="5923360" cy="7418690"/>
          </a:xfrm>
        </p:spPr>
      </p:pic>
    </p:spTree>
    <p:extLst>
      <p:ext uri="{BB962C8B-B14F-4D97-AF65-F5344CB8AC3E}">
        <p14:creationId xmlns:p14="http://schemas.microsoft.com/office/powerpoint/2010/main" val="4155265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A7F49-084F-78F3-3433-9A79F31FE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AAF9E1-08AE-128D-4487-D8FB008BD3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424733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DF337F-6684-BF61-EA77-3E9B6B244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ED9C4B-5D2D-EC3C-AD51-44A3730CB8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6259867" cy="7917619"/>
          </a:xfrm>
        </p:spPr>
      </p:pic>
    </p:spTree>
    <p:extLst>
      <p:ext uri="{BB962C8B-B14F-4D97-AF65-F5344CB8AC3E}">
        <p14:creationId xmlns:p14="http://schemas.microsoft.com/office/powerpoint/2010/main" val="135454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060313-6B9E-5644-DCA7-9709C7D55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F88D64-98A1-C106-CE6E-C4FA4FB7FE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59432"/>
            <a:ext cx="6414947" cy="731743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ECD5845-036A-366A-07D2-E4ECBCC18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54037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61252B4-B0AA-31D7-7799-12165C3A9F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82" y="5483262"/>
            <a:ext cx="1884144" cy="1066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393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7</Words>
  <Application>Microsoft Office PowerPoint</Application>
  <PresentationFormat>Grand écran</PresentationFormat>
  <Paragraphs>2</Paragraphs>
  <Slides>49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N°167</dc:title>
  <dc:creator>Perroquet34740</dc:creator>
  <cp:lastModifiedBy>jean-louis BEYAERT</cp:lastModifiedBy>
  <cp:revision>2</cp:revision>
  <dcterms:created xsi:type="dcterms:W3CDTF">2025-07-19T18:43:25Z</dcterms:created>
  <dcterms:modified xsi:type="dcterms:W3CDTF">2025-07-19T19:20:46Z</dcterms:modified>
</cp:coreProperties>
</file>