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50" d="100"/>
          <a:sy n="50" d="100"/>
        </p:scale>
        <p:origin x="10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967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810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89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668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493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260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12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788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4905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359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132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9C439-0C79-43D0-8502-CE0A07C24A57}" type="datetimeFigureOut">
              <a:rPr lang="fr-FR" smtClean="0"/>
              <a:t>06/07/2025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3E4DE-CB2B-4211-A92E-6072CBA3CD4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4931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1510D4-CECB-BA21-FECD-110AC97CFC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A0E9C72-8373-67B4-60CA-31BD396FDE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BDFB08B-1973-EA20-53CF-98ECA0FF6A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12404"/>
            <a:ext cx="5010150" cy="50101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C708619-B2EA-B075-CA84-C0A5AE05B274}"/>
              </a:ext>
            </a:extLst>
          </p:cNvPr>
          <p:cNvSpPr/>
          <p:nvPr/>
        </p:nvSpPr>
        <p:spPr>
          <a:xfrm>
            <a:off x="2135560" y="476672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N°166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CFAD931F-2E46-C429-9051-749D9B7F4F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451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065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4433A-3EFC-7073-D2F9-085AA229E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FE3DB3-19B1-9644-A27F-FE762BCC41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6052529" cy="6858000"/>
          </a:xfrm>
        </p:spPr>
      </p:pic>
    </p:spTree>
    <p:extLst>
      <p:ext uri="{BB962C8B-B14F-4D97-AF65-F5344CB8AC3E}">
        <p14:creationId xmlns:p14="http://schemas.microsoft.com/office/powerpoint/2010/main" val="184712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0761EE-6568-379B-BC03-44E4ACBC1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47E65F-D462-93FA-57F9-1D1DDDD1A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28753"/>
            <a:ext cx="8022436" cy="6698734"/>
          </a:xfrm>
        </p:spPr>
      </p:pic>
    </p:spTree>
    <p:extLst>
      <p:ext uri="{BB962C8B-B14F-4D97-AF65-F5344CB8AC3E}">
        <p14:creationId xmlns:p14="http://schemas.microsoft.com/office/powerpoint/2010/main" val="4292889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9ED82F-FA57-DB6C-7DBD-AEC7B66E9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433392-8E58-32C9-37E4-E260B1100D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68" y="0"/>
            <a:ext cx="7030664" cy="6909214"/>
          </a:xfrm>
        </p:spPr>
      </p:pic>
    </p:spTree>
    <p:extLst>
      <p:ext uri="{BB962C8B-B14F-4D97-AF65-F5344CB8AC3E}">
        <p14:creationId xmlns:p14="http://schemas.microsoft.com/office/powerpoint/2010/main" val="2120097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E1AC32-60EE-9CE9-49BC-98410F3F2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6D69C9-13A2-BF32-762E-775C9BFCC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642" y="-1"/>
            <a:ext cx="7034709" cy="7034709"/>
          </a:xfrm>
        </p:spPr>
      </p:pic>
    </p:spTree>
    <p:extLst>
      <p:ext uri="{BB962C8B-B14F-4D97-AF65-F5344CB8AC3E}">
        <p14:creationId xmlns:p14="http://schemas.microsoft.com/office/powerpoint/2010/main" val="243161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3B0E37-34EA-9410-3461-6408A3579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A7FA88-BE09-18F4-7508-42F995F7A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9717310" cy="9717310"/>
          </a:xfrm>
        </p:spPr>
      </p:pic>
    </p:spTree>
    <p:extLst>
      <p:ext uri="{BB962C8B-B14F-4D97-AF65-F5344CB8AC3E}">
        <p14:creationId xmlns:p14="http://schemas.microsoft.com/office/powerpoint/2010/main" val="3988851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ADA87-F5A3-0532-DA93-C2DC9848E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11E73E-A3EC-630D-5CA3-D61644070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7171280" cy="7461448"/>
          </a:xfrm>
        </p:spPr>
      </p:pic>
    </p:spTree>
    <p:extLst>
      <p:ext uri="{BB962C8B-B14F-4D97-AF65-F5344CB8AC3E}">
        <p14:creationId xmlns:p14="http://schemas.microsoft.com/office/powerpoint/2010/main" val="2312759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72B87D-C35F-D703-C666-F0C7D4E6F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F4CC4-F12E-73BE-9B81-2A459BC43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782" y="0"/>
            <a:ext cx="4757442" cy="6944332"/>
          </a:xfrm>
        </p:spPr>
      </p:pic>
    </p:spTree>
    <p:extLst>
      <p:ext uri="{BB962C8B-B14F-4D97-AF65-F5344CB8AC3E}">
        <p14:creationId xmlns:p14="http://schemas.microsoft.com/office/powerpoint/2010/main" val="611797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DC1BD-58A8-0BE6-8D66-A340980A3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7AC6AA-453D-5989-942B-92FC3965A8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312" y="0"/>
            <a:ext cx="6726008" cy="6998160"/>
          </a:xfrm>
        </p:spPr>
      </p:pic>
    </p:spTree>
    <p:extLst>
      <p:ext uri="{BB962C8B-B14F-4D97-AF65-F5344CB8AC3E}">
        <p14:creationId xmlns:p14="http://schemas.microsoft.com/office/powerpoint/2010/main" val="19086269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F788D-0BB8-B2ED-02BF-31A62AD9B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292DAB-9776-6641-6A55-8749646A3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5750"/>
            <a:ext cx="9519937" cy="6941621"/>
          </a:xfrm>
        </p:spPr>
      </p:pic>
    </p:spTree>
    <p:extLst>
      <p:ext uri="{BB962C8B-B14F-4D97-AF65-F5344CB8AC3E}">
        <p14:creationId xmlns:p14="http://schemas.microsoft.com/office/powerpoint/2010/main" val="4186463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AB6B27-02F7-253E-3F95-CC47BA6FF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83E77-D056-B3B6-4564-394146154D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247498" cy="6866743"/>
          </a:xfrm>
        </p:spPr>
      </p:pic>
    </p:spTree>
    <p:extLst>
      <p:ext uri="{BB962C8B-B14F-4D97-AF65-F5344CB8AC3E}">
        <p14:creationId xmlns:p14="http://schemas.microsoft.com/office/powerpoint/2010/main" val="563696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C02998-8395-E3A7-636F-3A04F0406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291096-81AE-7045-8D32-D957C2308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761" y="-1"/>
            <a:ext cx="5986543" cy="7272627"/>
          </a:xfrm>
        </p:spPr>
      </p:pic>
    </p:spTree>
    <p:extLst>
      <p:ext uri="{BB962C8B-B14F-4D97-AF65-F5344CB8AC3E}">
        <p14:creationId xmlns:p14="http://schemas.microsoft.com/office/powerpoint/2010/main" val="3391079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DA481-B5C2-FF92-02C1-85F16466D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DDF0A8-FF4B-4BB8-A058-2626745A51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6086751" cy="6969563"/>
          </a:xfrm>
        </p:spPr>
      </p:pic>
    </p:spTree>
    <p:extLst>
      <p:ext uri="{BB962C8B-B14F-4D97-AF65-F5344CB8AC3E}">
        <p14:creationId xmlns:p14="http://schemas.microsoft.com/office/powerpoint/2010/main" val="1894462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E0721-6F5C-67CD-4E5B-1AC3599B4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2DEF95-51A9-47EA-EF35-2EE9AB2E7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4873"/>
            <a:ext cx="7502662" cy="6850257"/>
          </a:xfrm>
        </p:spPr>
      </p:pic>
    </p:spTree>
    <p:extLst>
      <p:ext uri="{BB962C8B-B14F-4D97-AF65-F5344CB8AC3E}">
        <p14:creationId xmlns:p14="http://schemas.microsoft.com/office/powerpoint/2010/main" val="3694397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C77D6A-00B2-F043-A2A7-1A199BD9C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6C30B6-6163-E6A2-2694-E2FD21759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378" y="-99392"/>
            <a:ext cx="5792894" cy="7102399"/>
          </a:xfrm>
        </p:spPr>
      </p:pic>
    </p:spTree>
    <p:extLst>
      <p:ext uri="{BB962C8B-B14F-4D97-AF65-F5344CB8AC3E}">
        <p14:creationId xmlns:p14="http://schemas.microsoft.com/office/powerpoint/2010/main" val="2718511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DA417-9DAF-9566-A9C6-F7C190EBF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4B4B8-0855-47F5-65BF-8805436D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020733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25655A-DF43-ACB7-1668-268F8D8FF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53E172-EA5F-C8CD-08F8-AFA669A984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74021" cy="6887089"/>
          </a:xfrm>
        </p:spPr>
      </p:pic>
    </p:spTree>
    <p:extLst>
      <p:ext uri="{BB962C8B-B14F-4D97-AF65-F5344CB8AC3E}">
        <p14:creationId xmlns:p14="http://schemas.microsoft.com/office/powerpoint/2010/main" val="231918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866E51-64A9-7644-A8A2-4FB1499AA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8C7D19-8A2E-B8AE-079B-6551CC3B3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90045" cy="7103524"/>
          </a:xfrm>
        </p:spPr>
      </p:pic>
    </p:spTree>
    <p:extLst>
      <p:ext uri="{BB962C8B-B14F-4D97-AF65-F5344CB8AC3E}">
        <p14:creationId xmlns:p14="http://schemas.microsoft.com/office/powerpoint/2010/main" val="3122099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94877E-7137-DBC8-29C2-28FD4373A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A27746-3A77-3C47-D219-6753F2707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31773" cy="6897064"/>
          </a:xfrm>
        </p:spPr>
      </p:pic>
    </p:spTree>
    <p:extLst>
      <p:ext uri="{BB962C8B-B14F-4D97-AF65-F5344CB8AC3E}">
        <p14:creationId xmlns:p14="http://schemas.microsoft.com/office/powerpoint/2010/main" val="2150002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334B59-0CDE-EB81-392F-F238ABAE8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2E118-D4A4-3F89-C485-E7F83F0FB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690688"/>
            <a:ext cx="6932341" cy="6919162"/>
          </a:xfrm>
        </p:spPr>
      </p:pic>
    </p:spTree>
    <p:extLst>
      <p:ext uri="{BB962C8B-B14F-4D97-AF65-F5344CB8AC3E}">
        <p14:creationId xmlns:p14="http://schemas.microsoft.com/office/powerpoint/2010/main" val="143977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AE762B-76B2-F21F-050A-D96F8C3F1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A53421-7F1A-867C-53EB-B2C2830C4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869" y="0"/>
            <a:ext cx="6291435" cy="7080999"/>
          </a:xfrm>
        </p:spPr>
      </p:pic>
    </p:spTree>
    <p:extLst>
      <p:ext uri="{BB962C8B-B14F-4D97-AF65-F5344CB8AC3E}">
        <p14:creationId xmlns:p14="http://schemas.microsoft.com/office/powerpoint/2010/main" val="2332225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920D5-7AF3-4CE2-6295-C8A69BB3D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ED88D-9781-1B7E-48D3-DD9DF13B2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85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423203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FC880-A00B-63D4-B767-7AA839063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E3BC53-8A2D-85A4-4210-0967CFEE3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368" y="116632"/>
            <a:ext cx="6598935" cy="6636572"/>
          </a:xfrm>
        </p:spPr>
      </p:pic>
    </p:spTree>
    <p:extLst>
      <p:ext uri="{BB962C8B-B14F-4D97-AF65-F5344CB8AC3E}">
        <p14:creationId xmlns:p14="http://schemas.microsoft.com/office/powerpoint/2010/main" val="3867225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0B4B1-37CC-2054-9D45-9BBB2CD35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28451-5D9C-8D44-C309-B49C6F2BE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20" y="0"/>
            <a:ext cx="6438899" cy="6858000"/>
          </a:xfrm>
        </p:spPr>
      </p:pic>
    </p:spTree>
    <p:extLst>
      <p:ext uri="{BB962C8B-B14F-4D97-AF65-F5344CB8AC3E}">
        <p14:creationId xmlns:p14="http://schemas.microsoft.com/office/powerpoint/2010/main" val="3637903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3C7F27-1EC3-2F69-3BB8-79E0DD65D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94C2CB-E67D-EC05-142A-CD67D96D78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819076" cy="6833012"/>
          </a:xfrm>
        </p:spPr>
      </p:pic>
    </p:spTree>
    <p:extLst>
      <p:ext uri="{BB962C8B-B14F-4D97-AF65-F5344CB8AC3E}">
        <p14:creationId xmlns:p14="http://schemas.microsoft.com/office/powerpoint/2010/main" val="3716687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62A28D-EA2C-8923-7B1A-7D6EB15E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60C5CB-E3CB-76E5-3539-1F7A302174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6106"/>
            <a:ext cx="7424063" cy="6980234"/>
          </a:xfrm>
        </p:spPr>
      </p:pic>
    </p:spTree>
    <p:extLst>
      <p:ext uri="{BB962C8B-B14F-4D97-AF65-F5344CB8AC3E}">
        <p14:creationId xmlns:p14="http://schemas.microsoft.com/office/powerpoint/2010/main" val="798895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646313-CFD8-E325-388A-94A7AA59E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344E8D-5CEE-8135-1F0F-B7B3B6FD7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224" y="0"/>
            <a:ext cx="5876047" cy="6859199"/>
          </a:xfrm>
        </p:spPr>
      </p:pic>
    </p:spTree>
    <p:extLst>
      <p:ext uri="{BB962C8B-B14F-4D97-AF65-F5344CB8AC3E}">
        <p14:creationId xmlns:p14="http://schemas.microsoft.com/office/powerpoint/2010/main" val="650247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C8F93D-06A6-EE34-BADC-A8FC1E610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A3231F-78CA-90F2-EF5C-6B3E853CE7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8406" y="0"/>
            <a:ext cx="4955825" cy="6915107"/>
          </a:xfrm>
        </p:spPr>
      </p:pic>
    </p:spTree>
    <p:extLst>
      <p:ext uri="{BB962C8B-B14F-4D97-AF65-F5344CB8AC3E}">
        <p14:creationId xmlns:p14="http://schemas.microsoft.com/office/powerpoint/2010/main" val="1474425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A294B8-A974-2576-E0FA-C733C77FC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C7618-9FFC-AC8F-AEB2-6D253D6C3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0728"/>
            <a:ext cx="6665590" cy="6665590"/>
          </a:xfrm>
        </p:spPr>
      </p:pic>
    </p:spTree>
    <p:extLst>
      <p:ext uri="{BB962C8B-B14F-4D97-AF65-F5344CB8AC3E}">
        <p14:creationId xmlns:p14="http://schemas.microsoft.com/office/powerpoint/2010/main" val="522833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8D812-38DB-8760-574A-F73FA036C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D9F69-E73C-9640-1785-CA622D4ED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136" y="-99393"/>
            <a:ext cx="6739184" cy="6984951"/>
          </a:xfrm>
        </p:spPr>
      </p:pic>
    </p:spTree>
    <p:extLst>
      <p:ext uri="{BB962C8B-B14F-4D97-AF65-F5344CB8AC3E}">
        <p14:creationId xmlns:p14="http://schemas.microsoft.com/office/powerpoint/2010/main" val="3240003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EF68CB-AEE4-A499-9312-189612634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4A338E-EF9A-F374-C68B-655B70670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81921"/>
            <a:ext cx="7425670" cy="7039921"/>
          </a:xfrm>
        </p:spPr>
      </p:pic>
    </p:spTree>
    <p:extLst>
      <p:ext uri="{BB962C8B-B14F-4D97-AF65-F5344CB8AC3E}">
        <p14:creationId xmlns:p14="http://schemas.microsoft.com/office/powerpoint/2010/main" val="367345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6EB762-46A2-43FB-6DE9-C00B85F9F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B74846-29B3-C4E7-EC93-DD152DA6B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133632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7E4617-C10F-D7FA-A6CD-121A68482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3918BB-0750-6B11-0CC8-BFEB5F1745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812" y="-531440"/>
            <a:ext cx="6218475" cy="7773094"/>
          </a:xfrm>
        </p:spPr>
      </p:pic>
    </p:spTree>
    <p:extLst>
      <p:ext uri="{BB962C8B-B14F-4D97-AF65-F5344CB8AC3E}">
        <p14:creationId xmlns:p14="http://schemas.microsoft.com/office/powerpoint/2010/main" val="930566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BA530-7F39-DC63-0D12-AA3017054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6084B7-460B-0135-CC42-F4ACB8765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"/>
            <a:ext cx="4512847" cy="6014270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20A409-2C4C-F451-5D88-55D938495FF5}"/>
              </a:ext>
            </a:extLst>
          </p:cNvPr>
          <p:cNvSpPr txBox="1"/>
          <p:nvPr/>
        </p:nvSpPr>
        <p:spPr>
          <a:xfrm>
            <a:off x="3359696" y="6237312"/>
            <a:ext cx="5904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ENFIN J’AI MON BON APPARTMENT  CHAUD !!</a:t>
            </a:r>
          </a:p>
        </p:txBody>
      </p:sp>
    </p:spTree>
    <p:extLst>
      <p:ext uri="{BB962C8B-B14F-4D97-AF65-F5344CB8AC3E}">
        <p14:creationId xmlns:p14="http://schemas.microsoft.com/office/powerpoint/2010/main" val="415316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D3B63-BB6F-BEFE-8F0D-43F9BEE07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EEA546-803D-EFC3-FC47-E01B8A2CFB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049" y="476672"/>
            <a:ext cx="8347901" cy="6260926"/>
          </a:xfrm>
        </p:spPr>
      </p:pic>
    </p:spTree>
    <p:extLst>
      <p:ext uri="{BB962C8B-B14F-4D97-AF65-F5344CB8AC3E}">
        <p14:creationId xmlns:p14="http://schemas.microsoft.com/office/powerpoint/2010/main" val="2317826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51D4A-9D3F-41A8-8044-6A3CE028D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C4E10F-BBCE-0DC9-66F9-57DCAAFBB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17" y="0"/>
            <a:ext cx="5613365" cy="7016707"/>
          </a:xfrm>
        </p:spPr>
      </p:pic>
    </p:spTree>
    <p:extLst>
      <p:ext uri="{BB962C8B-B14F-4D97-AF65-F5344CB8AC3E}">
        <p14:creationId xmlns:p14="http://schemas.microsoft.com/office/powerpoint/2010/main" val="1548081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A1B853-00C4-5514-7F5D-0E24E5A45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80BAC-4125-07D5-EE0B-6251B49281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09167"/>
            <a:ext cx="7578010" cy="6773267"/>
          </a:xfrm>
        </p:spPr>
      </p:pic>
    </p:spTree>
    <p:extLst>
      <p:ext uri="{BB962C8B-B14F-4D97-AF65-F5344CB8AC3E}">
        <p14:creationId xmlns:p14="http://schemas.microsoft.com/office/powerpoint/2010/main" val="3014475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A6CFA2-B6EF-2DFA-B7EE-3BC6F1BFC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469744-E8A1-C5BC-0BE4-FB4751833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76398"/>
            <a:ext cx="6093522" cy="7456700"/>
          </a:xfrm>
        </p:spPr>
      </p:pic>
    </p:spTree>
    <p:extLst>
      <p:ext uri="{BB962C8B-B14F-4D97-AF65-F5344CB8AC3E}">
        <p14:creationId xmlns:p14="http://schemas.microsoft.com/office/powerpoint/2010/main" val="3430591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00561E-FE85-18DF-E6B9-E4AEE2991E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07D992-C73F-2B10-03A9-D1AA6F1E4B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3041" y="0"/>
            <a:ext cx="4373159" cy="6800845"/>
          </a:xfrm>
        </p:spPr>
      </p:pic>
    </p:spTree>
    <p:extLst>
      <p:ext uri="{BB962C8B-B14F-4D97-AF65-F5344CB8AC3E}">
        <p14:creationId xmlns:p14="http://schemas.microsoft.com/office/powerpoint/2010/main" val="3552203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B9B852-B042-3E2E-5D52-53A17ABCB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B9AD5-DA76-F414-56B1-F18BD7262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635" y="356316"/>
            <a:ext cx="9855536" cy="6474440"/>
          </a:xfrm>
        </p:spPr>
      </p:pic>
    </p:spTree>
    <p:extLst>
      <p:ext uri="{BB962C8B-B14F-4D97-AF65-F5344CB8AC3E}">
        <p14:creationId xmlns:p14="http://schemas.microsoft.com/office/powerpoint/2010/main" val="3053995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590355-D4A6-F9CF-1B19-2BECCBDDF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E5162B-83B1-D396-82BE-57098983F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-16901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033807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31100A-D6F0-2516-DFFA-D1E7CAA62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801445-6283-D185-009B-603A721CAC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81668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36539-3092-5598-D634-59A0C9339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65BCA9-36A2-4B1A-5F5A-A72454C638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592" y="0"/>
            <a:ext cx="4635624" cy="6891745"/>
          </a:xfrm>
        </p:spPr>
      </p:pic>
    </p:spTree>
    <p:extLst>
      <p:ext uri="{BB962C8B-B14F-4D97-AF65-F5344CB8AC3E}">
        <p14:creationId xmlns:p14="http://schemas.microsoft.com/office/powerpoint/2010/main" val="404705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882F8-FC0C-B2E7-54E1-AFBDEC664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39AE6E-7A73-82BD-A6DF-21B16C955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094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18416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C203B-C48B-1BC0-CD05-1828B22C4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71ADBE-A4C2-F477-10E5-1DC723FE02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919" y="476672"/>
            <a:ext cx="10026617" cy="6793442"/>
          </a:xfrm>
        </p:spPr>
      </p:pic>
    </p:spTree>
    <p:extLst>
      <p:ext uri="{BB962C8B-B14F-4D97-AF65-F5344CB8AC3E}">
        <p14:creationId xmlns:p14="http://schemas.microsoft.com/office/powerpoint/2010/main" val="491263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E8C148-0CB7-DAE1-431E-3FAF52976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9D4B88-939D-72BE-EFD9-B04C426978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7611"/>
            <a:ext cx="5750688" cy="6818999"/>
          </a:xfrm>
        </p:spPr>
      </p:pic>
    </p:spTree>
    <p:extLst>
      <p:ext uri="{BB962C8B-B14F-4D97-AF65-F5344CB8AC3E}">
        <p14:creationId xmlns:p14="http://schemas.microsoft.com/office/powerpoint/2010/main" val="206588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1A39CC-9938-5C15-856A-0545FDB41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FB0329-5E8F-DDF4-0EC3-E903AEAB30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83753" cy="7025630"/>
          </a:xfrm>
        </p:spPr>
      </p:pic>
    </p:spTree>
    <p:extLst>
      <p:ext uri="{BB962C8B-B14F-4D97-AF65-F5344CB8AC3E}">
        <p14:creationId xmlns:p14="http://schemas.microsoft.com/office/powerpoint/2010/main" val="949100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A53E30-CAB3-7760-E526-666ABDE29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615F19-CEBC-655A-2094-0DF0A6F585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379734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738658-6F58-95EB-52FA-86983CA10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237B20-7069-86F0-1D7B-35CAD6F2C2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99392"/>
            <a:ext cx="9266715" cy="9249099"/>
          </a:xfrm>
        </p:spPr>
      </p:pic>
    </p:spTree>
    <p:extLst>
      <p:ext uri="{BB962C8B-B14F-4D97-AF65-F5344CB8AC3E}">
        <p14:creationId xmlns:p14="http://schemas.microsoft.com/office/powerpoint/2010/main" val="1011182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804A25-DD4F-9DE7-4277-1D2AE9603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31E0A5-0B30-3411-18BC-477649660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5619857" cy="842978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B92DF1D-D351-2F04-0314-64E9DF89D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707" y="580526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9E1181F-BE27-127D-6377-03054EA198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7" y="5516960"/>
            <a:ext cx="2129624" cy="120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814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32</TotalTime>
  <Words>13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N°166</dc:title>
  <dc:creator>Perroquet34740</dc:creator>
  <cp:lastModifiedBy>jean-louis BEYAERT</cp:lastModifiedBy>
  <cp:revision>3</cp:revision>
  <dcterms:created xsi:type="dcterms:W3CDTF">2025-07-06T16:16:32Z</dcterms:created>
  <dcterms:modified xsi:type="dcterms:W3CDTF">2025-07-06T18:42:22Z</dcterms:modified>
</cp:coreProperties>
</file>