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17" autoAdjust="0"/>
    <p:restoredTop sz="94660"/>
  </p:normalViewPr>
  <p:slideViewPr>
    <p:cSldViewPr>
      <p:cViewPr varScale="1">
        <p:scale>
          <a:sx n="50" d="100"/>
          <a:sy n="50" d="100"/>
        </p:scale>
        <p:origin x="106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617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7628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742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3031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8590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0135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5989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1087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98250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630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8794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3530A5-DDFC-4C1A-90F8-ECC8B0828C03}" type="datetimeFigureOut">
              <a:rPr lang="fr-FR" smtClean="0"/>
              <a:t>31/07/2025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4C6D2C-2F12-4F48-9B24-8613514219C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679066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E82DD-DBCD-57E4-B7D4-E91DC4D89C9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8FA32F0-7296-770E-321B-BFCEBFE680E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6CF988E8-BDC5-6638-5630-44526AB0C2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42900"/>
            <a:ext cx="10972800" cy="61722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E67CD2C-8080-7F4A-B53C-4DB55D263A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15475" y="4457700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39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  <p:sndAc>
          <p:stSnd loop="1">
            <p:snd r:embed="rId2" name="Benny Hill.wav"/>
          </p:stSnd>
        </p:sndAc>
      </p:transition>
    </mc:Choice>
    <mc:Fallback>
      <p:transition spd="slow">
        <p:push dir="u"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209844-2E5D-7D54-463A-F5DB02DDD0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3DC73C-9EF3-10E6-784E-CE395D93C90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377" y="476672"/>
            <a:ext cx="10301175" cy="6808610"/>
          </a:xfrm>
        </p:spPr>
      </p:pic>
    </p:spTree>
    <p:extLst>
      <p:ext uri="{BB962C8B-B14F-4D97-AF65-F5344CB8AC3E}">
        <p14:creationId xmlns:p14="http://schemas.microsoft.com/office/powerpoint/2010/main" val="432067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1F0512-75E9-067A-6505-208DCD60D4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F5C493-7E88-547B-318B-C279CFEFF9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0582" y="80664"/>
            <a:ext cx="7030835" cy="6696671"/>
          </a:xfrm>
        </p:spPr>
      </p:pic>
    </p:spTree>
    <p:extLst>
      <p:ext uri="{BB962C8B-B14F-4D97-AF65-F5344CB8AC3E}">
        <p14:creationId xmlns:p14="http://schemas.microsoft.com/office/powerpoint/2010/main" val="4167190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C7930A-45BA-A5D5-12C2-CF1E146A6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1096D6-53A3-CFB7-9058-39A139FEE4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331" y="-243408"/>
            <a:ext cx="6217338" cy="7741433"/>
          </a:xfrm>
        </p:spPr>
      </p:pic>
    </p:spTree>
    <p:extLst>
      <p:ext uri="{BB962C8B-B14F-4D97-AF65-F5344CB8AC3E}">
        <p14:creationId xmlns:p14="http://schemas.microsoft.com/office/powerpoint/2010/main" val="1272125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E482BF-2F38-1524-812F-B435CB9907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D085673-5251-76BC-17F3-F79FAB37E9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64" y="-387424"/>
            <a:ext cx="6208472" cy="7127326"/>
          </a:xfrm>
        </p:spPr>
      </p:pic>
    </p:spTree>
    <p:extLst>
      <p:ext uri="{BB962C8B-B14F-4D97-AF65-F5344CB8AC3E}">
        <p14:creationId xmlns:p14="http://schemas.microsoft.com/office/powerpoint/2010/main" val="14624853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E4CFBF-B67B-118F-BE42-D904C997C8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0CF03E-85BD-574C-0946-D04794DD7A7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-47811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470471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70AED7-A853-07FF-798C-92681840F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482AFE-2543-F623-1940-707CBA4513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30394"/>
            <a:ext cx="8392481" cy="6907087"/>
          </a:xfrm>
        </p:spPr>
      </p:pic>
    </p:spTree>
    <p:extLst>
      <p:ext uri="{BB962C8B-B14F-4D97-AF65-F5344CB8AC3E}">
        <p14:creationId xmlns:p14="http://schemas.microsoft.com/office/powerpoint/2010/main" val="501813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9B3A9A5-952C-B9CC-86C8-1D952BA59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D8971B-24EF-3610-B595-6934C14E8B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636" y="0"/>
            <a:ext cx="4933596" cy="6937871"/>
          </a:xfrm>
        </p:spPr>
      </p:pic>
    </p:spTree>
    <p:extLst>
      <p:ext uri="{BB962C8B-B14F-4D97-AF65-F5344CB8AC3E}">
        <p14:creationId xmlns:p14="http://schemas.microsoft.com/office/powerpoint/2010/main" val="3747421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9DD8AC-8DD5-B94A-DC85-754FA3FD5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455066F-2E27-0250-4AAA-21C2EFD13C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-16901"/>
            <a:ext cx="5427104" cy="7117857"/>
          </a:xfrm>
        </p:spPr>
      </p:pic>
    </p:spTree>
    <p:extLst>
      <p:ext uri="{BB962C8B-B14F-4D97-AF65-F5344CB8AC3E}">
        <p14:creationId xmlns:p14="http://schemas.microsoft.com/office/powerpoint/2010/main" val="3228082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0A09F87-D3B5-D886-0287-62FD44BD0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5E4043-CFD0-01AC-7C64-04EEC57AFE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65125"/>
            <a:ext cx="8323926" cy="6277823"/>
          </a:xfrm>
        </p:spPr>
      </p:pic>
    </p:spTree>
    <p:extLst>
      <p:ext uri="{BB962C8B-B14F-4D97-AF65-F5344CB8AC3E}">
        <p14:creationId xmlns:p14="http://schemas.microsoft.com/office/powerpoint/2010/main" val="9957796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65990F-6B1A-ADEA-C278-58F4052D44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DA9FD6-5762-3092-387B-65B4FAF45F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6" y="380653"/>
            <a:ext cx="16101113" cy="13108991"/>
          </a:xfrm>
        </p:spPr>
      </p:pic>
    </p:spTree>
    <p:extLst>
      <p:ext uri="{BB962C8B-B14F-4D97-AF65-F5344CB8AC3E}">
        <p14:creationId xmlns:p14="http://schemas.microsoft.com/office/powerpoint/2010/main" val="2588466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E8C315-F569-06DF-706D-6E00A20F66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990850-4D54-EF71-0D36-38BEA6B8F27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390" y="-459432"/>
            <a:ext cx="6369922" cy="7977985"/>
          </a:xfrm>
        </p:spPr>
      </p:pic>
    </p:spTree>
    <p:extLst>
      <p:ext uri="{BB962C8B-B14F-4D97-AF65-F5344CB8AC3E}">
        <p14:creationId xmlns:p14="http://schemas.microsoft.com/office/powerpoint/2010/main" val="145104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FB9C95-E649-4AC9-5223-1D2BFCBA58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58C25A-5211-5ACB-C6B3-CAD57158A4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53500"/>
            <a:ext cx="6806963" cy="6936373"/>
          </a:xfrm>
        </p:spPr>
      </p:pic>
    </p:spTree>
    <p:extLst>
      <p:ext uri="{BB962C8B-B14F-4D97-AF65-F5344CB8AC3E}">
        <p14:creationId xmlns:p14="http://schemas.microsoft.com/office/powerpoint/2010/main" val="48751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C651E3-3CC2-10AE-F56F-EDB61254C5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3EF5A2-BD7A-06AB-F089-CAFBCA8A8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294" y="0"/>
            <a:ext cx="6462421" cy="7173416"/>
          </a:xfrm>
        </p:spPr>
      </p:pic>
    </p:spTree>
    <p:extLst>
      <p:ext uri="{BB962C8B-B14F-4D97-AF65-F5344CB8AC3E}">
        <p14:creationId xmlns:p14="http://schemas.microsoft.com/office/powerpoint/2010/main" val="4265855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EF4049-EE75-4316-28EF-16AE6952F7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AAAB54-D3C1-3756-574C-163C701CB41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3964" y="0"/>
            <a:ext cx="5233996" cy="7317432"/>
          </a:xfrm>
        </p:spPr>
      </p:pic>
    </p:spTree>
    <p:extLst>
      <p:ext uri="{BB962C8B-B14F-4D97-AF65-F5344CB8AC3E}">
        <p14:creationId xmlns:p14="http://schemas.microsoft.com/office/powerpoint/2010/main" val="4231976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116DE4-37C3-D5D9-C498-B4546C726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A17CF269-3963-4525-7D95-A79E19EED1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009" y="476672"/>
            <a:ext cx="10837981" cy="7062267"/>
          </a:xfrm>
        </p:spPr>
      </p:pic>
    </p:spTree>
    <p:extLst>
      <p:ext uri="{BB962C8B-B14F-4D97-AF65-F5344CB8AC3E}">
        <p14:creationId xmlns:p14="http://schemas.microsoft.com/office/powerpoint/2010/main" val="288335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4382FC-9658-9C86-CE17-66684F3A18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88C9F4F-B9A3-57A0-E0EB-D09EE2B06B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383849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B79F2B6-10E9-631E-8F5A-352CE103A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252E9C-C34A-8CBF-13A8-B6913D30761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1166"/>
            <a:ext cx="6976573" cy="6936784"/>
          </a:xfrm>
        </p:spPr>
      </p:pic>
    </p:spTree>
    <p:extLst>
      <p:ext uri="{BB962C8B-B14F-4D97-AF65-F5344CB8AC3E}">
        <p14:creationId xmlns:p14="http://schemas.microsoft.com/office/powerpoint/2010/main" val="34027401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814D88-684A-7F80-27A6-4278EBD07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53D07EB-EF4E-26CC-951C-5CC3843558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82014"/>
            <a:ext cx="6480650" cy="7222028"/>
          </a:xfrm>
        </p:spPr>
      </p:pic>
    </p:spTree>
    <p:extLst>
      <p:ext uri="{BB962C8B-B14F-4D97-AF65-F5344CB8AC3E}">
        <p14:creationId xmlns:p14="http://schemas.microsoft.com/office/powerpoint/2010/main" val="262616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846C6-CEA5-7FC5-3976-CACA15958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C94F60-9D4D-0E17-D48B-07FBAD0176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094" y="-99392"/>
            <a:ext cx="5755811" cy="7280078"/>
          </a:xfrm>
        </p:spPr>
      </p:pic>
    </p:spTree>
    <p:extLst>
      <p:ext uri="{BB962C8B-B14F-4D97-AF65-F5344CB8AC3E}">
        <p14:creationId xmlns:p14="http://schemas.microsoft.com/office/powerpoint/2010/main" val="679424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ADF20B-AD63-471C-546F-73AC0011D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A8AF73-7B54-2C27-E220-EA0CB4C604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1460" y="0"/>
            <a:ext cx="6758876" cy="7241655"/>
          </a:xfrm>
        </p:spPr>
      </p:pic>
    </p:spTree>
    <p:extLst>
      <p:ext uri="{BB962C8B-B14F-4D97-AF65-F5344CB8AC3E}">
        <p14:creationId xmlns:p14="http://schemas.microsoft.com/office/powerpoint/2010/main" val="42715512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A10CB1-6E53-24E4-1DB4-CA0676519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BFC139-CAD6-6119-6730-DEDE53706D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640" y="0"/>
            <a:ext cx="6917712" cy="7382540"/>
          </a:xfrm>
        </p:spPr>
      </p:pic>
    </p:spTree>
    <p:extLst>
      <p:ext uri="{BB962C8B-B14F-4D97-AF65-F5344CB8AC3E}">
        <p14:creationId xmlns:p14="http://schemas.microsoft.com/office/powerpoint/2010/main" val="1386536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3D4201-1D6B-8A10-828D-77609D2D15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17" name="Espace réservé du contenu 16">
            <a:extLst>
              <a:ext uri="{FF2B5EF4-FFF2-40B4-BE49-F238E27FC236}">
                <a16:creationId xmlns:a16="http://schemas.microsoft.com/office/drawing/2014/main" id="{D7E127C4-769F-343F-3399-592FBB78ED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121278"/>
            <a:ext cx="10235771" cy="6718127"/>
          </a:xfrm>
        </p:spPr>
      </p:pic>
    </p:spTree>
    <p:extLst>
      <p:ext uri="{BB962C8B-B14F-4D97-AF65-F5344CB8AC3E}">
        <p14:creationId xmlns:p14="http://schemas.microsoft.com/office/powerpoint/2010/main" val="337682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6EC5D9-1C2E-456E-48B6-C6F107A5D7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D4C456-D174-5BD6-73AF-32D455CAC1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4050" y="0"/>
            <a:ext cx="7126326" cy="7620231"/>
          </a:xfrm>
        </p:spPr>
      </p:pic>
    </p:spTree>
    <p:extLst>
      <p:ext uri="{BB962C8B-B14F-4D97-AF65-F5344CB8AC3E}">
        <p14:creationId xmlns:p14="http://schemas.microsoft.com/office/powerpoint/2010/main" val="1203955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B1267D-FAF6-6F60-5AA4-BB86E5786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53C2E850-6EB7-C8DB-1379-14C295845D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71400"/>
            <a:ext cx="7280599" cy="6962246"/>
          </a:xfrm>
        </p:spPr>
      </p:pic>
    </p:spTree>
    <p:extLst>
      <p:ext uri="{BB962C8B-B14F-4D97-AF65-F5344CB8AC3E}">
        <p14:creationId xmlns:p14="http://schemas.microsoft.com/office/powerpoint/2010/main" val="3502586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3B32CDF-D1F7-E3DC-C376-9C926C61F7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AD5DEA5-BD56-29C3-469C-423C599E79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251520"/>
            <a:ext cx="7632848" cy="8161859"/>
          </a:xfrm>
        </p:spPr>
      </p:pic>
    </p:spTree>
    <p:extLst>
      <p:ext uri="{BB962C8B-B14F-4D97-AF65-F5344CB8AC3E}">
        <p14:creationId xmlns:p14="http://schemas.microsoft.com/office/powerpoint/2010/main" val="3154305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222252-E67C-7DE7-C3FF-2E15AD49C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DE8D6A6F-545C-3818-DAEE-EEC84FA967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28" y="0"/>
            <a:ext cx="5786968" cy="7415241"/>
          </a:xfrm>
        </p:spPr>
      </p:pic>
    </p:spTree>
    <p:extLst>
      <p:ext uri="{BB962C8B-B14F-4D97-AF65-F5344CB8AC3E}">
        <p14:creationId xmlns:p14="http://schemas.microsoft.com/office/powerpoint/2010/main" val="1274089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EDC3BD-C4AE-07E5-659A-88529C754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21" name="Espace réservé du contenu 20">
            <a:extLst>
              <a:ext uri="{FF2B5EF4-FFF2-40B4-BE49-F238E27FC236}">
                <a16:creationId xmlns:a16="http://schemas.microsoft.com/office/drawing/2014/main" id="{0CB9116F-FA5B-7987-4830-560D801A7D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90" y="0"/>
            <a:ext cx="5862314" cy="7503764"/>
          </a:xfrm>
        </p:spPr>
      </p:pic>
    </p:spTree>
    <p:extLst>
      <p:ext uri="{BB962C8B-B14F-4D97-AF65-F5344CB8AC3E}">
        <p14:creationId xmlns:p14="http://schemas.microsoft.com/office/powerpoint/2010/main" val="739385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B932E9-28E5-0EC2-C50D-83281E663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6605471-F8B6-9A4F-A0D0-003F4CA8D8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877" y="1196752"/>
            <a:ext cx="7920245" cy="6153859"/>
          </a:xfrm>
        </p:spPr>
      </p:pic>
    </p:spTree>
    <p:extLst>
      <p:ext uri="{BB962C8B-B14F-4D97-AF65-F5344CB8AC3E}">
        <p14:creationId xmlns:p14="http://schemas.microsoft.com/office/powerpoint/2010/main" val="355341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8B558E-4A69-FB4D-9D5B-C51B94141A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4B230469-1621-5358-5917-C0CD0CA1F1D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7469" y="0"/>
            <a:ext cx="5492787" cy="6892910"/>
          </a:xfrm>
        </p:spPr>
      </p:pic>
    </p:spTree>
    <p:extLst>
      <p:ext uri="{BB962C8B-B14F-4D97-AF65-F5344CB8AC3E}">
        <p14:creationId xmlns:p14="http://schemas.microsoft.com/office/powerpoint/2010/main" val="154372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A5D713-4D33-36ED-E6E1-7FEECB6B5A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9034A9-64D5-567E-22FC-9A7BB8C3EE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313662" cy="7313662"/>
          </a:xfrm>
        </p:spPr>
      </p:pic>
    </p:spTree>
    <p:extLst>
      <p:ext uri="{BB962C8B-B14F-4D97-AF65-F5344CB8AC3E}">
        <p14:creationId xmlns:p14="http://schemas.microsoft.com/office/powerpoint/2010/main" val="17439408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5F5A46-8947-C3F7-AF1E-1E26D73D14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813A20-FB2E-2554-B732-479A4FF87C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570" y="116632"/>
            <a:ext cx="7514829" cy="7457682"/>
          </a:xfrm>
        </p:spPr>
      </p:pic>
    </p:spTree>
    <p:extLst>
      <p:ext uri="{BB962C8B-B14F-4D97-AF65-F5344CB8AC3E}">
        <p14:creationId xmlns:p14="http://schemas.microsoft.com/office/powerpoint/2010/main" val="45131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A5D6A83-8093-C5C2-62B7-5482BA541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EA62C83-7B38-C77E-D0EE-5C12C0325B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030" y="365125"/>
            <a:ext cx="9481940" cy="7074678"/>
          </a:xfrm>
        </p:spPr>
      </p:pic>
    </p:spTree>
    <p:extLst>
      <p:ext uri="{BB962C8B-B14F-4D97-AF65-F5344CB8AC3E}">
        <p14:creationId xmlns:p14="http://schemas.microsoft.com/office/powerpoint/2010/main" val="341134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BDD52E-A20B-2C46-C974-E962104BF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969D49-2BF6-1CA4-4445-88971ECBDD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2047" y="-315416"/>
            <a:ext cx="5894193" cy="6814097"/>
          </a:xfrm>
        </p:spPr>
      </p:pic>
    </p:spTree>
    <p:extLst>
      <p:ext uri="{BB962C8B-B14F-4D97-AF65-F5344CB8AC3E}">
        <p14:creationId xmlns:p14="http://schemas.microsoft.com/office/powerpoint/2010/main" val="1455165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8AA371D-23DF-8ECA-D6DA-34F1967898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14274E-3828-D7A0-3359-4DBA993805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8150" y="0"/>
            <a:ext cx="8695699" cy="7347866"/>
          </a:xfrm>
        </p:spPr>
      </p:pic>
    </p:spTree>
    <p:extLst>
      <p:ext uri="{BB962C8B-B14F-4D97-AF65-F5344CB8AC3E}">
        <p14:creationId xmlns:p14="http://schemas.microsoft.com/office/powerpoint/2010/main" val="299601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94EB8D-9AFA-1D05-75D5-15B3F887A2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85F89B6-1983-FF60-FCCE-55E43BCB61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855" y="0"/>
            <a:ext cx="7200289" cy="6899137"/>
          </a:xfrm>
        </p:spPr>
      </p:pic>
    </p:spTree>
    <p:extLst>
      <p:ext uri="{BB962C8B-B14F-4D97-AF65-F5344CB8AC3E}">
        <p14:creationId xmlns:p14="http://schemas.microsoft.com/office/powerpoint/2010/main" val="2970818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7A5BA5-8110-E382-6F04-8F5328B50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EDEADD-FC28-B468-9BC4-0A90166BAD0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720" y="0"/>
            <a:ext cx="5796559" cy="7404787"/>
          </a:xfrm>
        </p:spPr>
      </p:pic>
    </p:spTree>
    <p:extLst>
      <p:ext uri="{BB962C8B-B14F-4D97-AF65-F5344CB8AC3E}">
        <p14:creationId xmlns:p14="http://schemas.microsoft.com/office/powerpoint/2010/main" val="3850983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8B5B71-1403-605B-4627-2DC4DFDEB0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36B56B-B6AA-32F4-6D5D-C1A1BDE066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850585" cy="7145755"/>
          </a:xfrm>
        </p:spPr>
      </p:pic>
    </p:spTree>
    <p:extLst>
      <p:ext uri="{BB962C8B-B14F-4D97-AF65-F5344CB8AC3E}">
        <p14:creationId xmlns:p14="http://schemas.microsoft.com/office/powerpoint/2010/main" val="3605838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36878BF-07DC-6DB9-7DDF-38C01EFC6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1E321C9-DB4F-30D1-DC2D-F687062C3E9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493899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5BB9CD5-1EB5-F042-9313-032035001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E95E05-14F1-2E7F-765D-063E081763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3159" y="0"/>
            <a:ext cx="5636696" cy="7533455"/>
          </a:xfrm>
        </p:spPr>
      </p:pic>
    </p:spTree>
    <p:extLst>
      <p:ext uri="{BB962C8B-B14F-4D97-AF65-F5344CB8AC3E}">
        <p14:creationId xmlns:p14="http://schemas.microsoft.com/office/powerpoint/2010/main" val="259686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CED531-3061-9FC4-FCC1-770C572EB7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03814C-606F-0EE3-124D-0018B75C8D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4894" y="0"/>
            <a:ext cx="5869377" cy="6864770"/>
          </a:xfrm>
        </p:spPr>
      </p:pic>
    </p:spTree>
    <p:extLst>
      <p:ext uri="{BB962C8B-B14F-4D97-AF65-F5344CB8AC3E}">
        <p14:creationId xmlns:p14="http://schemas.microsoft.com/office/powerpoint/2010/main" val="1327132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0DC670-6751-6B04-0215-D421B1D81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ACC640A-24A0-DC8E-C0CF-C87C22E5D6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209925" cy="7401825"/>
          </a:xfrm>
        </p:spPr>
      </p:pic>
    </p:spTree>
    <p:extLst>
      <p:ext uri="{BB962C8B-B14F-4D97-AF65-F5344CB8AC3E}">
        <p14:creationId xmlns:p14="http://schemas.microsoft.com/office/powerpoint/2010/main" val="29573259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3ADB2F-8908-9B6B-B6BB-70696546CB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740D95C8-645D-2420-5A15-5311FB1F93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869" y="0"/>
            <a:ext cx="7205271" cy="8109520"/>
          </a:xfrm>
        </p:spPr>
      </p:pic>
    </p:spTree>
    <p:extLst>
      <p:ext uri="{BB962C8B-B14F-4D97-AF65-F5344CB8AC3E}">
        <p14:creationId xmlns:p14="http://schemas.microsoft.com/office/powerpoint/2010/main" val="298098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5BDB34-7402-75E8-9330-6195D4CE5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5C8559-E56D-0762-3E4D-AEBB6C2EC9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26640"/>
            <a:ext cx="6871062" cy="6858000"/>
          </a:xfrm>
        </p:spPr>
      </p:pic>
    </p:spTree>
    <p:extLst>
      <p:ext uri="{BB962C8B-B14F-4D97-AF65-F5344CB8AC3E}">
        <p14:creationId xmlns:p14="http://schemas.microsoft.com/office/powerpoint/2010/main" val="299422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3A9D76-0854-EF73-AC6D-E998BF680D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4E7FF3-1413-EF66-DC28-60BAE4391A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677472" cy="7677472"/>
          </a:xfrm>
        </p:spPr>
      </p:pic>
    </p:spTree>
    <p:extLst>
      <p:ext uri="{BB962C8B-B14F-4D97-AF65-F5344CB8AC3E}">
        <p14:creationId xmlns:p14="http://schemas.microsoft.com/office/powerpoint/2010/main" val="3609356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D36FAD-F9DF-6078-575B-1143A3B0F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F6310A3-2F66-1EB4-497A-3C4EDE9ABBC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038720" cy="7160539"/>
          </a:xfrm>
        </p:spPr>
      </p:pic>
    </p:spTree>
    <p:extLst>
      <p:ext uri="{BB962C8B-B14F-4D97-AF65-F5344CB8AC3E}">
        <p14:creationId xmlns:p14="http://schemas.microsoft.com/office/powerpoint/2010/main" val="161268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5F3302-7477-50F1-F2EA-5A6C61011F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3A6C45-4B6A-E147-E7B5-33CC5C18A3C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6918223" cy="8325544"/>
          </a:xfrm>
        </p:spPr>
      </p:pic>
    </p:spTree>
    <p:extLst>
      <p:ext uri="{BB962C8B-B14F-4D97-AF65-F5344CB8AC3E}">
        <p14:creationId xmlns:p14="http://schemas.microsoft.com/office/powerpoint/2010/main" val="4280824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036245-62FF-E63F-949F-6C0B463E7F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619684-7BE5-4593-5D7C-A4099D6F9B4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227" y="0"/>
            <a:ext cx="7377545" cy="6858000"/>
          </a:xfrm>
        </p:spPr>
      </p:pic>
    </p:spTree>
    <p:extLst>
      <p:ext uri="{BB962C8B-B14F-4D97-AF65-F5344CB8AC3E}">
        <p14:creationId xmlns:p14="http://schemas.microsoft.com/office/powerpoint/2010/main" val="2492912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D3597C-7178-0834-7E06-A6D84FCB2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C91F0E1-2FDA-94B3-7B00-471BAEF162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2018" y="0"/>
            <a:ext cx="7534381" cy="7663298"/>
          </a:xfrm>
        </p:spPr>
      </p:pic>
    </p:spTree>
    <p:extLst>
      <p:ext uri="{BB962C8B-B14F-4D97-AF65-F5344CB8AC3E}">
        <p14:creationId xmlns:p14="http://schemas.microsoft.com/office/powerpoint/2010/main" val="1419654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89681B5-92EB-D20C-2721-A94281ECA6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38890E-F1A0-D202-75C0-09654878F3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02291" y="0"/>
            <a:ext cx="6556892" cy="7965504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21F4541E-E642-96C9-4DB0-9ACA43C9D58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44472" y="5445125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A00CC65-DE9C-1339-F156-D17033F7C4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028" y="5733256"/>
            <a:ext cx="1682388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464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174</TotalTime>
  <Words>0</Words>
  <Application>Microsoft Office PowerPoint</Application>
  <PresentationFormat>Grand écran</PresentationFormat>
  <Paragraphs>0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N°106</dc:title>
  <dc:creator>Perroquet34740</dc:creator>
  <cp:lastModifiedBy>jean-louis BEYAERT</cp:lastModifiedBy>
  <cp:revision>4</cp:revision>
  <dcterms:created xsi:type="dcterms:W3CDTF">2025-07-31T15:34:47Z</dcterms:created>
  <dcterms:modified xsi:type="dcterms:W3CDTF">2025-07-31T18:28:59Z</dcterms:modified>
</cp:coreProperties>
</file>