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2460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108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529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088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704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659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770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12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38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777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384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6BBC0-FB09-4D2A-863E-9A2ED66CF397}" type="datetimeFigureOut">
              <a:rPr lang="fr-FR" smtClean="0"/>
              <a:t>13/07/2025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3920C-FED6-4782-8170-6CDB18C20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0305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AF31E-306B-B984-245C-9C14C75BAE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D80F11C-265E-DE5A-75AB-86A58B0623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384BBC7-A299-9EC9-1FE5-FA0BE83A5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D6F6087-0CBD-6622-765D-B440AFA6F6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275" y="46355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60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F99796-E18C-3DDD-395B-5EA5F403A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18B06B-0B00-A394-4F6D-5E3CF5371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977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4020012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06BAA8-F566-EC31-35CC-112942178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6895F7-91C7-52D7-EE13-106BB109AF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984" y="116632"/>
            <a:ext cx="6253311" cy="6768431"/>
          </a:xfrm>
        </p:spPr>
      </p:pic>
    </p:spTree>
    <p:extLst>
      <p:ext uri="{BB962C8B-B14F-4D97-AF65-F5344CB8AC3E}">
        <p14:creationId xmlns:p14="http://schemas.microsoft.com/office/powerpoint/2010/main" val="789594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7F4127-F13D-1105-A930-E43769CD9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5CEFED-9E85-D098-6059-8FBA5250E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000" y="0"/>
            <a:ext cx="9236000" cy="6927000"/>
          </a:xfrm>
        </p:spPr>
      </p:pic>
    </p:spTree>
    <p:extLst>
      <p:ext uri="{BB962C8B-B14F-4D97-AF65-F5344CB8AC3E}">
        <p14:creationId xmlns:p14="http://schemas.microsoft.com/office/powerpoint/2010/main" val="3031470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96E35-425C-FF09-D59D-3B3EDCF55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B19BE-02E2-DEA3-3139-B57197B69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209" y="-99392"/>
            <a:ext cx="5038047" cy="7557070"/>
          </a:xfrm>
        </p:spPr>
      </p:pic>
    </p:spTree>
    <p:extLst>
      <p:ext uri="{BB962C8B-B14F-4D97-AF65-F5344CB8AC3E}">
        <p14:creationId xmlns:p14="http://schemas.microsoft.com/office/powerpoint/2010/main" val="3631192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DACBB6-B7D3-3ECC-7046-847E00D5D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453C7E-78D2-C840-7CE4-ACC4CA9057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92696"/>
            <a:ext cx="7126841" cy="6623315"/>
          </a:xfrm>
        </p:spPr>
      </p:pic>
    </p:spTree>
    <p:extLst>
      <p:ext uri="{BB962C8B-B14F-4D97-AF65-F5344CB8AC3E}">
        <p14:creationId xmlns:p14="http://schemas.microsoft.com/office/powerpoint/2010/main" val="1021554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0F16B3-5BEE-F243-41DF-78BF24031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D0A8B4-BE5C-BD14-D563-9B795BC95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6983011" cy="6810428"/>
          </a:xfrm>
        </p:spPr>
      </p:pic>
    </p:spTree>
    <p:extLst>
      <p:ext uri="{BB962C8B-B14F-4D97-AF65-F5344CB8AC3E}">
        <p14:creationId xmlns:p14="http://schemas.microsoft.com/office/powerpoint/2010/main" val="2288389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832C77-2F63-7738-88A3-257F96131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2E2FC-DC6A-B235-6D5C-31F832C98F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006" y="116631"/>
            <a:ext cx="8002402" cy="7081773"/>
          </a:xfrm>
        </p:spPr>
      </p:pic>
    </p:spTree>
    <p:extLst>
      <p:ext uri="{BB962C8B-B14F-4D97-AF65-F5344CB8AC3E}">
        <p14:creationId xmlns:p14="http://schemas.microsoft.com/office/powerpoint/2010/main" val="1215455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08B12-B6BB-9D69-77D5-DF0B247FE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DCD9A3-734C-B27C-3C36-BAC1120F97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90995"/>
            <a:ext cx="4933198" cy="6767005"/>
          </a:xfrm>
        </p:spPr>
      </p:pic>
    </p:spTree>
    <p:extLst>
      <p:ext uri="{BB962C8B-B14F-4D97-AF65-F5344CB8AC3E}">
        <p14:creationId xmlns:p14="http://schemas.microsoft.com/office/powerpoint/2010/main" val="1783310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07B53-9F8B-440F-2B6F-EC04C31B2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35EB65-EEE4-EB7D-AE26-84AC7B7B76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52" y="0"/>
            <a:ext cx="5552520" cy="7157052"/>
          </a:xfrm>
        </p:spPr>
      </p:pic>
    </p:spTree>
    <p:extLst>
      <p:ext uri="{BB962C8B-B14F-4D97-AF65-F5344CB8AC3E}">
        <p14:creationId xmlns:p14="http://schemas.microsoft.com/office/powerpoint/2010/main" val="1097416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DA13C-C540-F488-2546-A3954CDC5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3CA2C0-FB59-08EC-6624-E6832EEFF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519" y="-62957"/>
            <a:ext cx="7146961" cy="6983913"/>
          </a:xfrm>
        </p:spPr>
      </p:pic>
    </p:spTree>
    <p:extLst>
      <p:ext uri="{BB962C8B-B14F-4D97-AF65-F5344CB8AC3E}">
        <p14:creationId xmlns:p14="http://schemas.microsoft.com/office/powerpoint/2010/main" val="1597454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A11AE-26FE-8B5B-6065-C659257BD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EEFDD6-372D-CF73-B282-3E719C958D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249" y="0"/>
            <a:ext cx="10515600" cy="7667625"/>
          </a:xfrm>
        </p:spPr>
      </p:pic>
    </p:spTree>
    <p:extLst>
      <p:ext uri="{BB962C8B-B14F-4D97-AF65-F5344CB8AC3E}">
        <p14:creationId xmlns:p14="http://schemas.microsoft.com/office/powerpoint/2010/main" val="2549406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C756D-0825-B3CD-5E87-4D953A285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0E1ED4-A670-E582-775C-9E7983FEE4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59673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ECDD3D-E006-B1EB-8184-FE11D3F4F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C968E-8EAC-0B2A-E3A5-C242F44FF0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541" y="0"/>
            <a:ext cx="6617798" cy="7389440"/>
          </a:xfrm>
        </p:spPr>
      </p:pic>
    </p:spTree>
    <p:extLst>
      <p:ext uri="{BB962C8B-B14F-4D97-AF65-F5344CB8AC3E}">
        <p14:creationId xmlns:p14="http://schemas.microsoft.com/office/powerpoint/2010/main" val="2992686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9C4EE9-1142-0FA0-A19F-3EB4FBAC3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BA540A-9DC2-1533-5F4B-48DDC22675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8595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2614770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EA289C-5B39-D3D1-22D8-60DEB10C8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55752D-B4C7-282B-0FE2-AF8DA19989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83753" cy="7025630"/>
          </a:xfrm>
        </p:spPr>
      </p:pic>
    </p:spTree>
    <p:extLst>
      <p:ext uri="{BB962C8B-B14F-4D97-AF65-F5344CB8AC3E}">
        <p14:creationId xmlns:p14="http://schemas.microsoft.com/office/powerpoint/2010/main" val="2087154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588477-F59A-7E0F-2996-E991F2D9B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FE3ED6-43E2-E000-4752-A8CE8EE46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519" y="-244044"/>
            <a:ext cx="6500961" cy="7346088"/>
          </a:xfrm>
        </p:spPr>
      </p:pic>
    </p:spTree>
    <p:extLst>
      <p:ext uri="{BB962C8B-B14F-4D97-AF65-F5344CB8AC3E}">
        <p14:creationId xmlns:p14="http://schemas.microsoft.com/office/powerpoint/2010/main" val="3391968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B0C65A-1BE6-8CC3-DE37-87DA14FA6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EF4E44-F1DD-1B58-C2DC-9FF41D369A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733" y="159"/>
            <a:ext cx="9516533" cy="7155423"/>
          </a:xfrm>
        </p:spPr>
      </p:pic>
    </p:spTree>
    <p:extLst>
      <p:ext uri="{BB962C8B-B14F-4D97-AF65-F5344CB8AC3E}">
        <p14:creationId xmlns:p14="http://schemas.microsoft.com/office/powerpoint/2010/main" val="2624375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DA21E-83FB-D09F-6811-B20DCB245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85F2B8-702B-0CBE-9D27-6674C2197D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288" y="-99392"/>
            <a:ext cx="4947936" cy="6920848"/>
          </a:xfrm>
        </p:spPr>
      </p:pic>
    </p:spTree>
    <p:extLst>
      <p:ext uri="{BB962C8B-B14F-4D97-AF65-F5344CB8AC3E}">
        <p14:creationId xmlns:p14="http://schemas.microsoft.com/office/powerpoint/2010/main" val="3506283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227D2C-2E18-5DD4-56CF-C09E9749B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60FBB-6325-BA72-8920-A90F36D01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30832"/>
            <a:ext cx="7537858" cy="6790744"/>
          </a:xfrm>
        </p:spPr>
      </p:pic>
    </p:spTree>
    <p:extLst>
      <p:ext uri="{BB962C8B-B14F-4D97-AF65-F5344CB8AC3E}">
        <p14:creationId xmlns:p14="http://schemas.microsoft.com/office/powerpoint/2010/main" val="600157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FAF0E-3065-C38E-1AC7-2FF24C301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243A92-9211-5398-F940-5578118FF1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118" y="0"/>
            <a:ext cx="6319763" cy="7056654"/>
          </a:xfrm>
        </p:spPr>
      </p:pic>
    </p:spTree>
    <p:extLst>
      <p:ext uri="{BB962C8B-B14F-4D97-AF65-F5344CB8AC3E}">
        <p14:creationId xmlns:p14="http://schemas.microsoft.com/office/powerpoint/2010/main" val="3206461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73647-0F91-7D38-8AB1-A949F1F93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8B970C-0754-509D-4AB6-11CCEC348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86249"/>
            <a:ext cx="8029382" cy="6285501"/>
          </a:xfrm>
        </p:spPr>
      </p:pic>
    </p:spTree>
    <p:extLst>
      <p:ext uri="{BB962C8B-B14F-4D97-AF65-F5344CB8AC3E}">
        <p14:creationId xmlns:p14="http://schemas.microsoft.com/office/powerpoint/2010/main" val="3788371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5BACC2-67EF-30D2-66CC-902142409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A9AD1A-A61B-9660-604C-3D3969C088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822" y="0"/>
            <a:ext cx="4979410" cy="6891336"/>
          </a:xfrm>
        </p:spPr>
      </p:pic>
    </p:spTree>
    <p:extLst>
      <p:ext uri="{BB962C8B-B14F-4D97-AF65-F5344CB8AC3E}">
        <p14:creationId xmlns:p14="http://schemas.microsoft.com/office/powerpoint/2010/main" val="1194393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16815A-FE7D-4900-96C8-78B81AE6C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6DF1DC-F7A1-0577-629D-0950361427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653" y="-32693"/>
            <a:ext cx="6890693" cy="6890693"/>
          </a:xfrm>
        </p:spPr>
      </p:pic>
    </p:spTree>
    <p:extLst>
      <p:ext uri="{BB962C8B-B14F-4D97-AF65-F5344CB8AC3E}">
        <p14:creationId xmlns:p14="http://schemas.microsoft.com/office/powerpoint/2010/main" val="1409574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7AC4BF-27A2-C755-72C3-EF4D30090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B8A5E6-B35D-4A18-FF4C-D0073BD70E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0"/>
            <a:ext cx="5120734" cy="6920993"/>
          </a:xfrm>
        </p:spPr>
      </p:pic>
    </p:spTree>
    <p:extLst>
      <p:ext uri="{BB962C8B-B14F-4D97-AF65-F5344CB8AC3E}">
        <p14:creationId xmlns:p14="http://schemas.microsoft.com/office/powerpoint/2010/main" val="362703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249154-7A33-7719-2CA6-E7D5795DD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BEF25C-47E2-13C1-CACC-EFF6EABAA5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0038"/>
            <a:ext cx="7072879" cy="6898075"/>
          </a:xfrm>
        </p:spPr>
      </p:pic>
    </p:spTree>
    <p:extLst>
      <p:ext uri="{BB962C8B-B14F-4D97-AF65-F5344CB8AC3E}">
        <p14:creationId xmlns:p14="http://schemas.microsoft.com/office/powerpoint/2010/main" val="2217667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73C3C6-CB12-374C-040F-8F17A4615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7F46F7-8F24-4AA9-1DC4-35BD8F70E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6707435" cy="8255305"/>
          </a:xfrm>
        </p:spPr>
      </p:pic>
    </p:spTree>
    <p:extLst>
      <p:ext uri="{BB962C8B-B14F-4D97-AF65-F5344CB8AC3E}">
        <p14:creationId xmlns:p14="http://schemas.microsoft.com/office/powerpoint/2010/main" val="3069909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2A0F10-4E92-137B-5A9D-5B7899E89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CC2D68-530C-B552-82B8-1343EF90A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7702"/>
            <a:ext cx="7095037" cy="6892707"/>
          </a:xfrm>
        </p:spPr>
      </p:pic>
    </p:spTree>
    <p:extLst>
      <p:ext uri="{BB962C8B-B14F-4D97-AF65-F5344CB8AC3E}">
        <p14:creationId xmlns:p14="http://schemas.microsoft.com/office/powerpoint/2010/main" val="702050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E1EC7B-67EC-D6D5-5A13-41C25E60B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0648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DCFE01-08DE-00EC-A740-FA24E8298D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79263"/>
            <a:ext cx="6874786" cy="6678737"/>
          </a:xfrm>
        </p:spPr>
      </p:pic>
    </p:spTree>
    <p:extLst>
      <p:ext uri="{BB962C8B-B14F-4D97-AF65-F5344CB8AC3E}">
        <p14:creationId xmlns:p14="http://schemas.microsoft.com/office/powerpoint/2010/main" val="3985408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630E7-336D-0BCB-13AE-72D19FFAC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8C1F3A-EB12-C9BA-8A06-82F2E9CB46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664" y="-675456"/>
            <a:ext cx="3904536" cy="8677576"/>
          </a:xfrm>
        </p:spPr>
      </p:pic>
    </p:spTree>
    <p:extLst>
      <p:ext uri="{BB962C8B-B14F-4D97-AF65-F5344CB8AC3E}">
        <p14:creationId xmlns:p14="http://schemas.microsoft.com/office/powerpoint/2010/main" val="3550665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7ABB30-C67C-4D8B-A223-6C737E8AA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FA1D9F-4F08-7FA4-11D6-763F8FCCF3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869" y="0"/>
            <a:ext cx="6075411" cy="6837865"/>
          </a:xfrm>
        </p:spPr>
      </p:pic>
    </p:spTree>
    <p:extLst>
      <p:ext uri="{BB962C8B-B14F-4D97-AF65-F5344CB8AC3E}">
        <p14:creationId xmlns:p14="http://schemas.microsoft.com/office/powerpoint/2010/main" val="1149722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A3C3D-7851-6FB8-7AA8-5571E2EC7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F26CA-4BD1-121C-0B0A-2E781314F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80283" cy="6904294"/>
          </a:xfrm>
        </p:spPr>
      </p:pic>
    </p:spTree>
    <p:extLst>
      <p:ext uri="{BB962C8B-B14F-4D97-AF65-F5344CB8AC3E}">
        <p14:creationId xmlns:p14="http://schemas.microsoft.com/office/powerpoint/2010/main" val="2714748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B209FE-10E5-DF61-F5EC-BA5A9E7F9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80D681E-D780-3A4D-F893-D2A14FAE09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0289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96419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03BDCA-A3E4-52A1-B9ED-B00552CC0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09EFF-5637-2F9B-09F7-6BE2245B1B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973" y="0"/>
            <a:ext cx="6128315" cy="6934673"/>
          </a:xfrm>
        </p:spPr>
      </p:pic>
    </p:spTree>
    <p:extLst>
      <p:ext uri="{BB962C8B-B14F-4D97-AF65-F5344CB8AC3E}">
        <p14:creationId xmlns:p14="http://schemas.microsoft.com/office/powerpoint/2010/main" val="3298203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005184-7923-4905-5B94-33FE35ECF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F7CABA-B419-54DF-8D67-9901C9C51F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88640"/>
            <a:ext cx="6537389" cy="6176963"/>
          </a:xfrm>
        </p:spPr>
      </p:pic>
    </p:spTree>
    <p:extLst>
      <p:ext uri="{BB962C8B-B14F-4D97-AF65-F5344CB8AC3E}">
        <p14:creationId xmlns:p14="http://schemas.microsoft.com/office/powerpoint/2010/main" val="986487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F797D-7EB5-6A40-C7B8-BBD95080F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783E92-BC42-DC06-0537-6562653863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213" y="0"/>
            <a:ext cx="4775011" cy="6925589"/>
          </a:xfrm>
        </p:spPr>
      </p:pic>
    </p:spTree>
    <p:extLst>
      <p:ext uri="{BB962C8B-B14F-4D97-AF65-F5344CB8AC3E}">
        <p14:creationId xmlns:p14="http://schemas.microsoft.com/office/powerpoint/2010/main" val="1873636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4AF6FC-072A-2054-1020-A63F29A13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1DF099-92B9-9298-E7AB-1CAC5359A7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09987"/>
            <a:ext cx="6666308" cy="7077973"/>
          </a:xfrm>
        </p:spPr>
      </p:pic>
    </p:spTree>
    <p:extLst>
      <p:ext uri="{BB962C8B-B14F-4D97-AF65-F5344CB8AC3E}">
        <p14:creationId xmlns:p14="http://schemas.microsoft.com/office/powerpoint/2010/main" val="2839513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4DAF3D-9867-C1F7-7D67-4D6D5E048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32036E-6E01-6E7D-7C55-11F5AE48CC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336699" cy="6669360"/>
          </a:xfrm>
        </p:spPr>
      </p:pic>
    </p:spTree>
    <p:extLst>
      <p:ext uri="{BB962C8B-B14F-4D97-AF65-F5344CB8AC3E}">
        <p14:creationId xmlns:p14="http://schemas.microsoft.com/office/powerpoint/2010/main" val="3680025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CAC5B-6576-6EA6-D715-7D365FCE1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11B6D1-69FC-E2E2-1272-9EADA91FFC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4880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2590048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E272F-DC72-5638-DC30-5955D5BFF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A8359C-EB93-0042-D8FD-9075B09D79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548680"/>
            <a:ext cx="8666954" cy="6078906"/>
          </a:xfrm>
        </p:spPr>
      </p:pic>
    </p:spTree>
    <p:extLst>
      <p:ext uri="{BB962C8B-B14F-4D97-AF65-F5344CB8AC3E}">
        <p14:creationId xmlns:p14="http://schemas.microsoft.com/office/powerpoint/2010/main" val="513153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178860-359D-2E4E-3384-89398A825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CED429-5866-A6D0-910C-F0FB0302D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5942735" cy="6804659"/>
          </a:xfrm>
        </p:spPr>
      </p:pic>
    </p:spTree>
    <p:extLst>
      <p:ext uri="{BB962C8B-B14F-4D97-AF65-F5344CB8AC3E}">
        <p14:creationId xmlns:p14="http://schemas.microsoft.com/office/powerpoint/2010/main" val="1844246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905AE3-9CC8-883C-9003-F19CEDD4B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0A02D7-CAAF-BE71-7885-3CBCA0FD76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891" y="116632"/>
            <a:ext cx="5712381" cy="6798385"/>
          </a:xfrm>
        </p:spPr>
      </p:pic>
    </p:spTree>
    <p:extLst>
      <p:ext uri="{BB962C8B-B14F-4D97-AF65-F5344CB8AC3E}">
        <p14:creationId xmlns:p14="http://schemas.microsoft.com/office/powerpoint/2010/main" val="1580852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D213B0-F180-C431-301D-6E5763DB6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0C23F9-B522-EDB8-90BF-7CF70A87CD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30370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B8B8C-9786-53E7-9C8C-31171F137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15CE49-C8A9-0F17-DE81-A1096B295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34629"/>
            <a:ext cx="6008074" cy="6892629"/>
          </a:xfrm>
        </p:spPr>
      </p:pic>
    </p:spTree>
    <p:extLst>
      <p:ext uri="{BB962C8B-B14F-4D97-AF65-F5344CB8AC3E}">
        <p14:creationId xmlns:p14="http://schemas.microsoft.com/office/powerpoint/2010/main" val="4257445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4B15FA-10C9-60D9-BB29-0D1469914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306054-A730-2896-D4DF-0FC4BD541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238550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5F7325-F1A7-7CB6-19B0-F73CD04A2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46D7A3-2EFA-0D1C-AB20-F413F0E88B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590" y="0"/>
            <a:ext cx="5953690" cy="6938427"/>
          </a:xfrm>
        </p:spPr>
      </p:pic>
    </p:spTree>
    <p:extLst>
      <p:ext uri="{BB962C8B-B14F-4D97-AF65-F5344CB8AC3E}">
        <p14:creationId xmlns:p14="http://schemas.microsoft.com/office/powerpoint/2010/main" val="2047113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35FBBA-0524-38DB-12CE-A5FC210E4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04FA7B-701C-BF17-7022-706B3425EF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952" y="365124"/>
            <a:ext cx="6458359" cy="6433803"/>
          </a:xfrm>
        </p:spPr>
      </p:pic>
    </p:spTree>
    <p:extLst>
      <p:ext uri="{BB962C8B-B14F-4D97-AF65-F5344CB8AC3E}">
        <p14:creationId xmlns:p14="http://schemas.microsoft.com/office/powerpoint/2010/main" val="4012129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49BB06-BA4A-3649-CFFB-18013B6B2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3E8A1C-6C36-04A7-3503-7B98BBDE5F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128787"/>
            <a:ext cx="9556278" cy="6729213"/>
          </a:xfrm>
        </p:spPr>
      </p:pic>
    </p:spTree>
    <p:extLst>
      <p:ext uri="{BB962C8B-B14F-4D97-AF65-F5344CB8AC3E}">
        <p14:creationId xmlns:p14="http://schemas.microsoft.com/office/powerpoint/2010/main" val="3424192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7926F-4EFA-282E-CCD5-232C62AB4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D8A24E-61F4-4149-778D-3532B8BCE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987" y="-210892"/>
            <a:ext cx="7598104" cy="703367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65D1097-CBC1-17E6-8DA2-F51547C5E9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7452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ADE6FBE-BB04-7C23-D9F7-ECB47020BF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48" y="5502503"/>
            <a:ext cx="1962778" cy="111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367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0</Words>
  <Application>Microsoft Office PowerPoint</Application>
  <PresentationFormat>Grand écran</PresentationFormat>
  <Paragraphs>0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N°105</dc:title>
  <dc:creator>Perroquet34740</dc:creator>
  <cp:lastModifiedBy>jean-louis BEYAERT</cp:lastModifiedBy>
  <cp:revision>3</cp:revision>
  <dcterms:created xsi:type="dcterms:W3CDTF">2025-07-13T19:29:09Z</dcterms:created>
  <dcterms:modified xsi:type="dcterms:W3CDTF">2025-07-13T20:03:43Z</dcterms:modified>
</cp:coreProperties>
</file>