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660"/>
  </p:normalViewPr>
  <p:slideViewPr>
    <p:cSldViewPr>
      <p:cViewPr varScale="1">
        <p:scale>
          <a:sx n="50" d="100"/>
          <a:sy n="50" d="100"/>
        </p:scale>
        <p:origin x="10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740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50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8934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50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712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77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497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720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13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233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17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1A625-2FF4-4D0F-9993-C8FAAABAE210}" type="datetimeFigureOut">
              <a:rPr lang="fr-FR" smtClean="0"/>
              <a:t>02/07/2025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22DCD-D379-484B-985A-30400C4DE3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0482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0DFDDB-2D82-41DE-8105-BA70A45AA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9B65DF-556D-0653-B8D1-2CCAB2B14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94323"/>
            <a:ext cx="10332156" cy="5811838"/>
          </a:xfrm>
        </p:spPr>
      </p:pic>
    </p:spTree>
    <p:extLst>
      <p:ext uri="{BB962C8B-B14F-4D97-AF65-F5344CB8AC3E}">
        <p14:creationId xmlns:p14="http://schemas.microsoft.com/office/powerpoint/2010/main" val="196865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  <p:sndAc>
          <p:stSnd loop="1">
            <p:snd r:embed="rId2" name="Musique Humour 6.wav"/>
          </p:stSnd>
        </p:sndAc>
      </p:transition>
    </mc:Choice>
    <mc:Fallback>
      <p:transition spd="slow">
        <p:push dir="u"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644F0-FE38-A316-D8E3-13CEC0F992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AC1967A-D4EB-3526-072C-C0196327013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D469995-681E-7CAF-B88B-0DA2D5614F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7625"/>
            <a:ext cx="501015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181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AE934D-0912-DAFD-5461-DA36A8599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C2075A-323C-1269-3BAF-D245B77638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604" y="0"/>
            <a:ext cx="6764764" cy="7577068"/>
          </a:xfrm>
        </p:spPr>
      </p:pic>
    </p:spTree>
    <p:extLst>
      <p:ext uri="{BB962C8B-B14F-4D97-AF65-F5344CB8AC3E}">
        <p14:creationId xmlns:p14="http://schemas.microsoft.com/office/powerpoint/2010/main" val="331425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59FB0B-8BAD-2073-F220-93814A1D8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75469A-1A08-3F43-9F36-8E99F04CF2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2189"/>
            <a:ext cx="7056784" cy="6882378"/>
          </a:xfrm>
        </p:spPr>
      </p:pic>
    </p:spTree>
    <p:extLst>
      <p:ext uri="{BB962C8B-B14F-4D97-AF65-F5344CB8AC3E}">
        <p14:creationId xmlns:p14="http://schemas.microsoft.com/office/powerpoint/2010/main" val="1409039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8F41D2-5084-8FDF-EAD3-2D13456CF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6B330B-C7FC-1766-41C7-ECABC0AAA9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619679" cy="6746981"/>
          </a:xfrm>
        </p:spPr>
      </p:pic>
    </p:spTree>
    <p:extLst>
      <p:ext uri="{BB962C8B-B14F-4D97-AF65-F5344CB8AC3E}">
        <p14:creationId xmlns:p14="http://schemas.microsoft.com/office/powerpoint/2010/main" val="2447375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2AE261-FF41-26D0-9E8E-EFF1807E5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7E046F-022A-401D-6FBB-9E7D236E8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302142" cy="6830141"/>
          </a:xfrm>
        </p:spPr>
      </p:pic>
    </p:spTree>
    <p:extLst>
      <p:ext uri="{BB962C8B-B14F-4D97-AF65-F5344CB8AC3E}">
        <p14:creationId xmlns:p14="http://schemas.microsoft.com/office/powerpoint/2010/main" val="4283006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B07751-0B92-DB78-FA90-5CB1C0BB4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3E735A-CCB8-EBFA-53AC-D6E8377DA3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280" y="-1"/>
            <a:ext cx="5155968" cy="6822345"/>
          </a:xfrm>
        </p:spPr>
      </p:pic>
    </p:spTree>
    <p:extLst>
      <p:ext uri="{BB962C8B-B14F-4D97-AF65-F5344CB8AC3E}">
        <p14:creationId xmlns:p14="http://schemas.microsoft.com/office/powerpoint/2010/main" val="490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639CAE-5517-72D2-1A21-E73BF7F96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75A96D-3DAD-E654-5105-6E2AA653EE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09824"/>
            <a:ext cx="5956549" cy="7077648"/>
          </a:xfrm>
        </p:spPr>
      </p:pic>
    </p:spTree>
    <p:extLst>
      <p:ext uri="{BB962C8B-B14F-4D97-AF65-F5344CB8AC3E}">
        <p14:creationId xmlns:p14="http://schemas.microsoft.com/office/powerpoint/2010/main" val="3426251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16AE3A-024E-4DF2-BC63-EBF53BC3A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1CFA0D-DFEB-3516-6853-C21789F278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6737"/>
            <a:ext cx="6905197" cy="6864737"/>
          </a:xfrm>
        </p:spPr>
      </p:pic>
    </p:spTree>
    <p:extLst>
      <p:ext uri="{BB962C8B-B14F-4D97-AF65-F5344CB8AC3E}">
        <p14:creationId xmlns:p14="http://schemas.microsoft.com/office/powerpoint/2010/main" val="150713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E18F19-55D6-83E6-B864-8AC882039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BB1B50-CA28-4F14-1492-D3EAD3E69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0"/>
            <a:ext cx="9704421" cy="6734240"/>
          </a:xfrm>
        </p:spPr>
      </p:pic>
    </p:spTree>
    <p:extLst>
      <p:ext uri="{BB962C8B-B14F-4D97-AF65-F5344CB8AC3E}">
        <p14:creationId xmlns:p14="http://schemas.microsoft.com/office/powerpoint/2010/main" val="114558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6D154-522B-0E78-BF89-4CE66F536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56B526-AE45-0917-CB2A-F5FBBFC29D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26408"/>
            <a:ext cx="8160844" cy="6605184"/>
          </a:xfrm>
        </p:spPr>
      </p:pic>
    </p:spTree>
    <p:extLst>
      <p:ext uri="{BB962C8B-B14F-4D97-AF65-F5344CB8AC3E}">
        <p14:creationId xmlns:p14="http://schemas.microsoft.com/office/powerpoint/2010/main" val="104259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4A8FE0-BCA7-C7FE-6D09-ED1F622B2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F114E2-8F9C-E791-A855-EF9611D272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9330"/>
            <a:ext cx="6873691" cy="6887330"/>
          </a:xfrm>
        </p:spPr>
      </p:pic>
    </p:spTree>
    <p:extLst>
      <p:ext uri="{BB962C8B-B14F-4D97-AF65-F5344CB8AC3E}">
        <p14:creationId xmlns:p14="http://schemas.microsoft.com/office/powerpoint/2010/main" val="411417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21448D-9385-51D0-0D05-FC1EED300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FB12E3-E5E6-3703-6DAC-94B58FE949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4210"/>
            <a:ext cx="5796020" cy="6927515"/>
          </a:xfrm>
        </p:spPr>
      </p:pic>
    </p:spTree>
    <p:extLst>
      <p:ext uri="{BB962C8B-B14F-4D97-AF65-F5344CB8AC3E}">
        <p14:creationId xmlns:p14="http://schemas.microsoft.com/office/powerpoint/2010/main" val="170149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176C09-D817-6357-E46A-C7921FD4C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DCE747-03C9-EF12-0DB5-3DE14C4289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482" y="81387"/>
            <a:ext cx="8485036" cy="6695225"/>
          </a:xfrm>
        </p:spPr>
      </p:pic>
    </p:spTree>
    <p:extLst>
      <p:ext uri="{BB962C8B-B14F-4D97-AF65-F5344CB8AC3E}">
        <p14:creationId xmlns:p14="http://schemas.microsoft.com/office/powerpoint/2010/main" val="3796885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A5D16-CA3B-BCAB-BC01-DAEB7E898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367BDE-2435-3F80-1850-B8625DFFF1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26825"/>
            <a:ext cx="7417514" cy="6984825"/>
          </a:xfrm>
        </p:spPr>
      </p:pic>
    </p:spTree>
    <p:extLst>
      <p:ext uri="{BB962C8B-B14F-4D97-AF65-F5344CB8AC3E}">
        <p14:creationId xmlns:p14="http://schemas.microsoft.com/office/powerpoint/2010/main" val="277064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C28040-3FBE-279A-A252-A129201DD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5AA46B-13BC-D397-CA5D-8409040EF1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8425"/>
            <a:ext cx="7099788" cy="6849575"/>
          </a:xfrm>
        </p:spPr>
      </p:pic>
    </p:spTree>
    <p:extLst>
      <p:ext uri="{BB962C8B-B14F-4D97-AF65-F5344CB8AC3E}">
        <p14:creationId xmlns:p14="http://schemas.microsoft.com/office/powerpoint/2010/main" val="2575045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0EC5AC-5D8F-2125-FCCC-0A4823E21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7A3374-0628-5292-9619-92BA7D9267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185" y="-16763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298803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CFE21D-3467-4776-121E-A66BEA1B7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B6DB3A-99EC-F0C7-5B11-97891F1BC8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245" y="-16495"/>
            <a:ext cx="5685510" cy="6874495"/>
          </a:xfrm>
        </p:spPr>
      </p:pic>
    </p:spTree>
    <p:extLst>
      <p:ext uri="{BB962C8B-B14F-4D97-AF65-F5344CB8AC3E}">
        <p14:creationId xmlns:p14="http://schemas.microsoft.com/office/powerpoint/2010/main" val="344148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1D70DB-6377-CA09-BE8D-37A5747A9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0CB8E5-A768-B5FA-DBCB-D711257C51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76" y="0"/>
            <a:ext cx="7655216" cy="7422359"/>
          </a:xfrm>
        </p:spPr>
      </p:pic>
    </p:spTree>
    <p:extLst>
      <p:ext uri="{BB962C8B-B14F-4D97-AF65-F5344CB8AC3E}">
        <p14:creationId xmlns:p14="http://schemas.microsoft.com/office/powerpoint/2010/main" val="148362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59A524-80DC-C84C-8DF5-A6C0E4F3C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2D57B4-564F-9FEE-9B2D-3CF7BE8A90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939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52943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95D0F-B683-7EBB-99EF-9FB86D191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54AC4C-15FC-A138-59AF-4F088238EB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368519" cy="6901312"/>
          </a:xfrm>
        </p:spPr>
      </p:pic>
    </p:spTree>
    <p:extLst>
      <p:ext uri="{BB962C8B-B14F-4D97-AF65-F5344CB8AC3E}">
        <p14:creationId xmlns:p14="http://schemas.microsoft.com/office/powerpoint/2010/main" val="1078986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6851DB-5B79-621E-1F0C-F9137BF29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5B117A-9829-1FEC-23F3-CBED684F42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410" y="116632"/>
            <a:ext cx="5253861" cy="7274576"/>
          </a:xfrm>
        </p:spPr>
      </p:pic>
    </p:spTree>
    <p:extLst>
      <p:ext uri="{BB962C8B-B14F-4D97-AF65-F5344CB8AC3E}">
        <p14:creationId xmlns:p14="http://schemas.microsoft.com/office/powerpoint/2010/main" val="1282865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CCBB5A-1487-51E9-D6D3-86AD1E373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94CC16-53B0-3E7B-18E6-BD759DD65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9081" y="-88513"/>
            <a:ext cx="7473837" cy="6945795"/>
          </a:xfrm>
        </p:spPr>
      </p:pic>
    </p:spTree>
    <p:extLst>
      <p:ext uri="{BB962C8B-B14F-4D97-AF65-F5344CB8AC3E}">
        <p14:creationId xmlns:p14="http://schemas.microsoft.com/office/powerpoint/2010/main" val="266024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2BD2E-3D91-88E1-1D2B-6D542C467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AB58DC-C3A9-C60B-5ADE-17EC57B645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16632"/>
            <a:ext cx="6493074" cy="6915701"/>
          </a:xfrm>
        </p:spPr>
      </p:pic>
    </p:spTree>
    <p:extLst>
      <p:ext uri="{BB962C8B-B14F-4D97-AF65-F5344CB8AC3E}">
        <p14:creationId xmlns:p14="http://schemas.microsoft.com/office/powerpoint/2010/main" val="2457980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9F1256-D0E6-EF1C-3231-876ADFD26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24152E-41EC-3B27-9B78-47BF247411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659580" cy="6993530"/>
          </a:xfrm>
        </p:spPr>
      </p:pic>
    </p:spTree>
    <p:extLst>
      <p:ext uri="{BB962C8B-B14F-4D97-AF65-F5344CB8AC3E}">
        <p14:creationId xmlns:p14="http://schemas.microsoft.com/office/powerpoint/2010/main" val="155755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377A3E-00E3-E3F2-CE68-EB344B690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5DB55AF-6C09-25C1-802D-273B04761E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48394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842093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7969E6-5B91-75A8-CD1C-0AC5E9D35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3EB6E7-EA50-9DC5-D7C8-942C67283C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845210" cy="7034256"/>
          </a:xfrm>
        </p:spPr>
      </p:pic>
    </p:spTree>
    <p:extLst>
      <p:ext uri="{BB962C8B-B14F-4D97-AF65-F5344CB8AC3E}">
        <p14:creationId xmlns:p14="http://schemas.microsoft.com/office/powerpoint/2010/main" val="3181870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7F29E6-9308-EFC5-E1C4-027B00FCB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B0C3A4-B3B3-C801-2241-1B0948B967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808" y="382269"/>
            <a:ext cx="10180251" cy="6475731"/>
          </a:xfrm>
        </p:spPr>
      </p:pic>
    </p:spTree>
    <p:extLst>
      <p:ext uri="{BB962C8B-B14F-4D97-AF65-F5344CB8AC3E}">
        <p14:creationId xmlns:p14="http://schemas.microsoft.com/office/powerpoint/2010/main" val="1833437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A87957-9043-A69E-249C-016D49DF7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0A4D93-5A41-26D1-DBD1-7B19A73CA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26567"/>
            <a:ext cx="5720435" cy="6844489"/>
          </a:xfrm>
        </p:spPr>
      </p:pic>
    </p:spTree>
    <p:extLst>
      <p:ext uri="{BB962C8B-B14F-4D97-AF65-F5344CB8AC3E}">
        <p14:creationId xmlns:p14="http://schemas.microsoft.com/office/powerpoint/2010/main" val="3606432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89871-E8A8-C008-A264-C81D6FECC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4A3E8B-DCFF-43EE-28CB-A50DEB0296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639819" cy="6914721"/>
          </a:xfrm>
        </p:spPr>
      </p:pic>
    </p:spTree>
    <p:extLst>
      <p:ext uri="{BB962C8B-B14F-4D97-AF65-F5344CB8AC3E}">
        <p14:creationId xmlns:p14="http://schemas.microsoft.com/office/powerpoint/2010/main" val="1546530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58CB68-4A6D-6202-18B2-96A5FB652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0A6118-570F-F86A-CD3D-38ABA2AE5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318" y="0"/>
            <a:ext cx="5648946" cy="6819546"/>
          </a:xfrm>
        </p:spPr>
      </p:pic>
    </p:spTree>
    <p:extLst>
      <p:ext uri="{BB962C8B-B14F-4D97-AF65-F5344CB8AC3E}">
        <p14:creationId xmlns:p14="http://schemas.microsoft.com/office/powerpoint/2010/main" val="3094856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113074-304F-182D-F163-840E71A18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0243BA-EFB6-DC77-5F95-94A375639D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74" y="0"/>
            <a:ext cx="6971670" cy="7198284"/>
          </a:xfrm>
        </p:spPr>
      </p:pic>
    </p:spTree>
    <p:extLst>
      <p:ext uri="{BB962C8B-B14F-4D97-AF65-F5344CB8AC3E}">
        <p14:creationId xmlns:p14="http://schemas.microsoft.com/office/powerpoint/2010/main" val="113927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24388E-D58E-A70A-3CFF-3E1FC33F5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FBE89C-3C29-F9BB-C9C3-FB11A07862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403648"/>
            <a:ext cx="6336704" cy="11263916"/>
          </a:xfrm>
        </p:spPr>
      </p:pic>
    </p:spTree>
    <p:extLst>
      <p:ext uri="{BB962C8B-B14F-4D97-AF65-F5344CB8AC3E}">
        <p14:creationId xmlns:p14="http://schemas.microsoft.com/office/powerpoint/2010/main" val="2917871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4DCECC-6942-9E7B-DB01-2339FBD3F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AF4F66-1412-FE56-8090-DF54BF878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750" y="-99392"/>
            <a:ext cx="5746514" cy="6991958"/>
          </a:xfrm>
        </p:spPr>
      </p:pic>
    </p:spTree>
    <p:extLst>
      <p:ext uri="{BB962C8B-B14F-4D97-AF65-F5344CB8AC3E}">
        <p14:creationId xmlns:p14="http://schemas.microsoft.com/office/powerpoint/2010/main" val="350819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8B13EC-DAAA-D694-C211-8905E40B5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15914E-4B5E-346D-0A70-814098DFA3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1010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873106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61FAE7-9121-BDC8-01E9-AF127F6E2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3CDC1C-09FC-DE63-2110-F0F9F803D6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1814070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F4BF05-7EF1-82AF-9762-E0422153F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122B4A-9578-F1D8-3213-A002E6AF3A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218" y="0"/>
            <a:ext cx="5968061" cy="6926184"/>
          </a:xfrm>
        </p:spPr>
      </p:pic>
    </p:spTree>
    <p:extLst>
      <p:ext uri="{BB962C8B-B14F-4D97-AF65-F5344CB8AC3E}">
        <p14:creationId xmlns:p14="http://schemas.microsoft.com/office/powerpoint/2010/main" val="1696178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D73891-1158-EBB0-8EAC-8E662EC35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259DC8-949B-8636-0BDB-3CBA4DC1F5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850"/>
            <a:ext cx="7327597" cy="6929359"/>
          </a:xfrm>
        </p:spPr>
      </p:pic>
    </p:spTree>
    <p:extLst>
      <p:ext uri="{BB962C8B-B14F-4D97-AF65-F5344CB8AC3E}">
        <p14:creationId xmlns:p14="http://schemas.microsoft.com/office/powerpoint/2010/main" val="364357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616741-30E1-27AB-628F-61F45B067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20789C-F260-7877-13CF-A17D12BAB1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444" y="0"/>
            <a:ext cx="5140795" cy="6901343"/>
          </a:xfrm>
        </p:spPr>
      </p:pic>
    </p:spTree>
    <p:extLst>
      <p:ext uri="{BB962C8B-B14F-4D97-AF65-F5344CB8AC3E}">
        <p14:creationId xmlns:p14="http://schemas.microsoft.com/office/powerpoint/2010/main" val="3643048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355DF4-F539-790D-1C88-96E5D4357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69A261-B019-55B7-6A61-1A0D1FB520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52" y="0"/>
            <a:ext cx="5336496" cy="6878603"/>
          </a:xfrm>
        </p:spPr>
      </p:pic>
    </p:spTree>
    <p:extLst>
      <p:ext uri="{BB962C8B-B14F-4D97-AF65-F5344CB8AC3E}">
        <p14:creationId xmlns:p14="http://schemas.microsoft.com/office/powerpoint/2010/main" val="3915154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EC4E46-AB32-B82A-AF9D-8975AD38C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D52E1D-9015-0F21-855B-16BB1E700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480" y="0"/>
            <a:ext cx="5200768" cy="7010161"/>
          </a:xfrm>
        </p:spPr>
      </p:pic>
    </p:spTree>
    <p:extLst>
      <p:ext uri="{BB962C8B-B14F-4D97-AF65-F5344CB8AC3E}">
        <p14:creationId xmlns:p14="http://schemas.microsoft.com/office/powerpoint/2010/main" val="2477709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AD8B5F-D9BC-CB60-20C6-00FEA9A31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B3CD8E-D4C9-4488-E55A-08E0D55040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30332"/>
            <a:ext cx="5184576" cy="7638872"/>
          </a:xfrm>
        </p:spPr>
      </p:pic>
    </p:spTree>
    <p:extLst>
      <p:ext uri="{BB962C8B-B14F-4D97-AF65-F5344CB8AC3E}">
        <p14:creationId xmlns:p14="http://schemas.microsoft.com/office/powerpoint/2010/main" val="721336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77DFD2-88FF-0DD9-F03A-D00ADBA62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844353-20DC-C27B-421A-A35FE01C89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420898"/>
            <a:ext cx="10695472" cy="6016203"/>
          </a:xfrm>
        </p:spPr>
      </p:pic>
    </p:spTree>
    <p:extLst>
      <p:ext uri="{BB962C8B-B14F-4D97-AF65-F5344CB8AC3E}">
        <p14:creationId xmlns:p14="http://schemas.microsoft.com/office/powerpoint/2010/main" val="4178914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22B8F3-30F2-DC2B-49A3-653D09EDF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F34BDA-959A-4999-7FB1-1C26203342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81425"/>
            <a:ext cx="6362256" cy="7020849"/>
          </a:xfrm>
        </p:spPr>
      </p:pic>
    </p:spTree>
    <p:extLst>
      <p:ext uri="{BB962C8B-B14F-4D97-AF65-F5344CB8AC3E}">
        <p14:creationId xmlns:p14="http://schemas.microsoft.com/office/powerpoint/2010/main" val="1128608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FA6689-2025-63A5-584B-E4A9E2B61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52A133-EA88-02AA-4A1F-34F7287C2F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65125"/>
            <a:ext cx="8774836" cy="6434880"/>
          </a:xfrm>
        </p:spPr>
      </p:pic>
    </p:spTree>
    <p:extLst>
      <p:ext uri="{BB962C8B-B14F-4D97-AF65-F5344CB8AC3E}">
        <p14:creationId xmlns:p14="http://schemas.microsoft.com/office/powerpoint/2010/main" val="181917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E7C964-74C5-7E40-4BE1-5BEC7FDAC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BD3C9A-452F-F30F-8F77-CCCA508F51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15368"/>
            <a:ext cx="7308051" cy="6627264"/>
          </a:xfrm>
        </p:spPr>
      </p:pic>
    </p:spTree>
    <p:extLst>
      <p:ext uri="{BB962C8B-B14F-4D97-AF65-F5344CB8AC3E}">
        <p14:creationId xmlns:p14="http://schemas.microsoft.com/office/powerpoint/2010/main" val="372756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3340D-7187-C4C7-91DA-3E7482366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7544C6-121D-FB24-C140-E02C5178CD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47946"/>
            <a:ext cx="5112567" cy="7012098"/>
          </a:xfrm>
        </p:spPr>
      </p:pic>
    </p:spTree>
    <p:extLst>
      <p:ext uri="{BB962C8B-B14F-4D97-AF65-F5344CB8AC3E}">
        <p14:creationId xmlns:p14="http://schemas.microsoft.com/office/powerpoint/2010/main" val="1315424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27A417-6CEC-698B-E53B-BC2CFE907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841035-A774-F78C-B7AE-9B02E9F8FF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850"/>
            <a:ext cx="4608512" cy="6912768"/>
          </a:xfrm>
        </p:spPr>
      </p:pic>
    </p:spTree>
    <p:extLst>
      <p:ext uri="{BB962C8B-B14F-4D97-AF65-F5344CB8AC3E}">
        <p14:creationId xmlns:p14="http://schemas.microsoft.com/office/powerpoint/2010/main" val="349923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B95ED1-6F49-0CBE-F063-09A91C327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236F3D-129F-015D-29FC-110E51B0A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2419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04918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83DA2E-0F5D-E157-BCF0-0398237C1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38C537-0B80-6EF2-C2A3-4AF05F44A6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802" y="1825625"/>
            <a:ext cx="5810396" cy="435133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E9DA5CC-3B9E-BE65-551C-1A7CA46B16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55784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897AD6F-0A46-A065-1F76-447FD33582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24" y="5578475"/>
            <a:ext cx="1723046" cy="97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47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 °104</dc:title>
  <dc:creator>jean-louis BEYAERT</dc:creator>
  <cp:lastModifiedBy>jean-louis BEYAERT</cp:lastModifiedBy>
  <cp:revision>3</cp:revision>
  <dcterms:created xsi:type="dcterms:W3CDTF">2025-07-02T19:37:42Z</dcterms:created>
  <dcterms:modified xsi:type="dcterms:W3CDTF">2025-07-02T20:11:39Z</dcterms:modified>
</cp:coreProperties>
</file>