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7"/>
  </p:notesMasterIdLst>
  <p:handoutMasterIdLst>
    <p:handoutMasterId r:id="rId28"/>
  </p:handoutMasterIdLst>
  <p:sldIdLst>
    <p:sldId id="282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70" r:id="rId14"/>
    <p:sldId id="284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2ywkBI+x9T7P85g4wMy4MQ==" hashData="ryqFXcLidUHw7rc7qPKGevxac9+sZxp3yT/MMRDnCrpYyquugmvMmHb8g046Neb3e+sStcFy62/0EOii1hcZC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00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76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92FB2C80-16F9-8586-084F-2D7DB5428794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endParaRPr lang="fr-FR" altLang="fr-FR"/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6FE38495-25E1-B32B-52E8-14865109663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endParaRPr lang="fr-FR" altLang="fr-FR"/>
          </a:p>
        </p:txBody>
      </p:sp>
      <p:sp>
        <p:nvSpPr>
          <p:cNvPr id="36868" name="Rectangle 4">
            <a:extLst>
              <a:ext uri="{FF2B5EF4-FFF2-40B4-BE49-F238E27FC236}">
                <a16:creationId xmlns:a16="http://schemas.microsoft.com/office/drawing/2014/main" id="{C91D9EE8-8095-58C3-4F38-06B63CFBC093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endParaRPr lang="fr-FR" altLang="fr-FR"/>
          </a:p>
        </p:txBody>
      </p:sp>
      <p:sp>
        <p:nvSpPr>
          <p:cNvPr id="36869" name="Rectangle 5">
            <a:extLst>
              <a:ext uri="{FF2B5EF4-FFF2-40B4-BE49-F238E27FC236}">
                <a16:creationId xmlns:a16="http://schemas.microsoft.com/office/drawing/2014/main" id="{5A3118C9-F592-27B5-F639-ED2A8CE7B2D8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5D8D3405-58D0-4BC0-A0B9-6999813F117B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ECC2A839-F564-E5D2-93E6-3AE52FCAF72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endParaRPr lang="fr-FR" altLang="fr-FR"/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E09F7C17-CB5B-23C0-1523-A5E14A30C716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endParaRPr lang="fr-FR" altLang="fr-FR"/>
          </a:p>
        </p:txBody>
      </p:sp>
      <p:sp>
        <p:nvSpPr>
          <p:cNvPr id="31748" name="Rectangle 4">
            <a:extLst>
              <a:ext uri="{FF2B5EF4-FFF2-40B4-BE49-F238E27FC236}">
                <a16:creationId xmlns:a16="http://schemas.microsoft.com/office/drawing/2014/main" id="{FD545BA3-BD57-4E8A-BF84-1172774A1CA3}"/>
              </a:ext>
            </a:extLst>
          </p:cNvPr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1749" name="Rectangle 5">
            <a:extLst>
              <a:ext uri="{FF2B5EF4-FFF2-40B4-BE49-F238E27FC236}">
                <a16:creationId xmlns:a16="http://schemas.microsoft.com/office/drawing/2014/main" id="{6AD91DDD-94F3-A0F3-BDC1-E6268B93BDB1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31750" name="Rectangle 6">
            <a:extLst>
              <a:ext uri="{FF2B5EF4-FFF2-40B4-BE49-F238E27FC236}">
                <a16:creationId xmlns:a16="http://schemas.microsoft.com/office/drawing/2014/main" id="{8B8E5DB8-6031-72A0-7001-04E21FF6F18C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endParaRPr lang="fr-FR" altLang="fr-FR"/>
          </a:p>
        </p:txBody>
      </p:sp>
      <p:sp>
        <p:nvSpPr>
          <p:cNvPr id="31751" name="Rectangle 7">
            <a:extLst>
              <a:ext uri="{FF2B5EF4-FFF2-40B4-BE49-F238E27FC236}">
                <a16:creationId xmlns:a16="http://schemas.microsoft.com/office/drawing/2014/main" id="{464C1CCF-9E0E-058D-6637-4BD6E3CD1B6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6DDD997B-6E9F-4AAD-91B9-9A14A90CB173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E4622A7-B160-0FC3-C2E2-B730749933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0E6A64E-C40C-4CFF-8408-902CDE313014}" type="slidenum">
              <a:rPr lang="fr-FR" altLang="fr-FR"/>
              <a:pPr/>
              <a:t>1</a:t>
            </a:fld>
            <a:endParaRPr lang="fr-FR" altLang="fr-FR"/>
          </a:p>
        </p:txBody>
      </p:sp>
      <p:sp>
        <p:nvSpPr>
          <p:cNvPr id="33794" name="Rectangle 2">
            <a:extLst>
              <a:ext uri="{FF2B5EF4-FFF2-40B4-BE49-F238E27FC236}">
                <a16:creationId xmlns:a16="http://schemas.microsoft.com/office/drawing/2014/main" id="{863A3721-E209-C5EC-4600-4A897E4E1416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DB92A209-0BBF-26BA-7F21-001324E70B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altLang="fr-FR"/>
              <a:t>laujac@hotmail.fr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319DF05-95D3-D223-2178-BB7B5F6CB8D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1B1D9B9-C2A4-45BA-BD54-E2D5F8BBB563}" type="slidenum">
              <a:rPr lang="fr-FR" altLang="fr-FR"/>
              <a:pPr/>
              <a:t>2</a:t>
            </a:fld>
            <a:endParaRPr lang="fr-FR" altLang="fr-FR"/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93280D3E-2FED-D6EC-53F9-61A6E9426097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BF5F4A25-45F3-5379-C5C4-CB924B2455B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altLang="fr-FR"/>
              <a:t>Adorables marmottes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4B18A2F-4E6E-317F-BCE8-9E3BBFC14C5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2CCD90-F834-43BD-9FC6-A6C1175C6921}" type="slidenum">
              <a:rPr lang="fr-FR" altLang="fr-FR"/>
              <a:pPr/>
              <a:t>3</a:t>
            </a:fld>
            <a:endParaRPr lang="fr-FR" altLang="fr-FR"/>
          </a:p>
        </p:txBody>
      </p:sp>
      <p:sp>
        <p:nvSpPr>
          <p:cNvPr id="37890" name="Rectangle 2">
            <a:extLst>
              <a:ext uri="{FF2B5EF4-FFF2-40B4-BE49-F238E27FC236}">
                <a16:creationId xmlns:a16="http://schemas.microsoft.com/office/drawing/2014/main" id="{9A351696-91A0-3E29-376E-50E680A21D2B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638C83E7-2ECE-1B99-9CB8-73180278E7A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DC8BD05-9361-36B6-D818-83145056ECA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4DD347-8B68-4328-B4AF-CD62E3DDEB6C}" type="slidenum">
              <a:rPr lang="fr-FR" altLang="fr-FR"/>
              <a:pPr/>
              <a:t>4</a:t>
            </a:fld>
            <a:endParaRPr lang="fr-FR" altLang="fr-FR"/>
          </a:p>
        </p:txBody>
      </p:sp>
      <p:sp>
        <p:nvSpPr>
          <p:cNvPr id="38914" name="Rectangle 2">
            <a:extLst>
              <a:ext uri="{FF2B5EF4-FFF2-40B4-BE49-F238E27FC236}">
                <a16:creationId xmlns:a16="http://schemas.microsoft.com/office/drawing/2014/main" id="{CD512A6D-D1DD-6938-B7F3-0251CA9042F0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9B015BE3-6BF8-954B-E09B-39039AF8C8F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6E3F85AA-71A3-7492-A081-C4D6BF55F2D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FDE883-14F0-4C8C-9B56-488F85EFB496}" type="slidenum">
              <a:rPr lang="fr-FR" altLang="fr-FR"/>
              <a:pPr/>
              <a:t>5</a:t>
            </a:fld>
            <a:endParaRPr lang="fr-FR" altLang="fr-FR"/>
          </a:p>
        </p:txBody>
      </p:sp>
      <p:sp>
        <p:nvSpPr>
          <p:cNvPr id="39938" name="Rectangle 2">
            <a:extLst>
              <a:ext uri="{FF2B5EF4-FFF2-40B4-BE49-F238E27FC236}">
                <a16:creationId xmlns:a16="http://schemas.microsoft.com/office/drawing/2014/main" id="{6ED709FA-F65C-9881-E8A2-E2B72097DDC9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DF9DB4EA-AECF-C011-0830-F8861511A9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54F8E412-8963-EA3B-0626-E20D972FD25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5BB1A48-EC70-4A53-BB34-9876886855B5}" type="slidenum">
              <a:rPr lang="fr-FR" altLang="fr-FR"/>
              <a:pPr/>
              <a:t>6</a:t>
            </a:fld>
            <a:endParaRPr lang="fr-FR" altLang="fr-FR"/>
          </a:p>
        </p:txBody>
      </p:sp>
      <p:sp>
        <p:nvSpPr>
          <p:cNvPr id="40962" name="Rectangle 2">
            <a:extLst>
              <a:ext uri="{FF2B5EF4-FFF2-40B4-BE49-F238E27FC236}">
                <a16:creationId xmlns:a16="http://schemas.microsoft.com/office/drawing/2014/main" id="{CF15FBAA-095D-CA7B-C653-2EF165C41407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B037B7F1-7596-8D02-2F50-9BC6EAE3341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6A2337CD-28BB-6D93-7265-4C833A83AF0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E7AB69E-EB9F-4E8A-BF96-2C8BD0CE20EC}" type="slidenum">
              <a:rPr lang="fr-FR" altLang="fr-FR"/>
              <a:pPr/>
              <a:t>7</a:t>
            </a:fld>
            <a:endParaRPr lang="fr-FR" altLang="fr-FR"/>
          </a:p>
        </p:txBody>
      </p:sp>
      <p:sp>
        <p:nvSpPr>
          <p:cNvPr id="41986" name="Rectangle 2">
            <a:extLst>
              <a:ext uri="{FF2B5EF4-FFF2-40B4-BE49-F238E27FC236}">
                <a16:creationId xmlns:a16="http://schemas.microsoft.com/office/drawing/2014/main" id="{8AC815C5-429F-071D-A465-E77C37BAC1F1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46F9D9DB-7452-9FBD-406C-279F0580BBD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50279CB-C5E1-A837-A1E3-2A95FB5011A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84423DA-EC77-459B-AA9E-F3FBB8AA496C}" type="slidenum">
              <a:rPr lang="fr-FR" altLang="fr-FR"/>
              <a:pPr/>
              <a:t>8</a:t>
            </a:fld>
            <a:endParaRPr lang="fr-FR" altLang="fr-FR"/>
          </a:p>
        </p:txBody>
      </p:sp>
      <p:sp>
        <p:nvSpPr>
          <p:cNvPr id="43010" name="Rectangle 2">
            <a:extLst>
              <a:ext uri="{FF2B5EF4-FFF2-40B4-BE49-F238E27FC236}">
                <a16:creationId xmlns:a16="http://schemas.microsoft.com/office/drawing/2014/main" id="{3B01A517-0C34-1F53-6F0D-1981B198F2C7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>
            <a:extLst>
              <a:ext uri="{FF2B5EF4-FFF2-40B4-BE49-F238E27FC236}">
                <a16:creationId xmlns:a16="http://schemas.microsoft.com/office/drawing/2014/main" id="{0A317022-F324-A454-2C63-DDFE73A4A2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A2996D90-AD4E-76B3-F501-5903E744618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137956C-F42F-41E9-9DE4-A4DC3AAEF66A}" type="slidenum">
              <a:rPr lang="fr-FR" altLang="fr-FR"/>
              <a:pPr/>
              <a:t>9</a:t>
            </a:fld>
            <a:endParaRPr lang="fr-FR" altLang="fr-FR"/>
          </a:p>
        </p:txBody>
      </p:sp>
      <p:sp>
        <p:nvSpPr>
          <p:cNvPr id="44034" name="Rectangle 2">
            <a:extLst>
              <a:ext uri="{FF2B5EF4-FFF2-40B4-BE49-F238E27FC236}">
                <a16:creationId xmlns:a16="http://schemas.microsoft.com/office/drawing/2014/main" id="{6FF2736D-AEAF-C0E4-02F0-50968DF75C3E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D08F2A56-F36A-7A89-7FAD-CD8DBDDCB3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A4B3FB54-F080-F5F8-9B1A-9B114861DBD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3CD208-E7B4-4AD4-8613-5FB554AD90F4}" type="slidenum">
              <a:rPr lang="fr-FR" altLang="fr-FR"/>
              <a:pPr/>
              <a:t>10</a:t>
            </a:fld>
            <a:endParaRPr lang="fr-FR" altLang="fr-FR"/>
          </a:p>
        </p:txBody>
      </p:sp>
      <p:sp>
        <p:nvSpPr>
          <p:cNvPr id="45058" name="Rectangle 2">
            <a:extLst>
              <a:ext uri="{FF2B5EF4-FFF2-40B4-BE49-F238E27FC236}">
                <a16:creationId xmlns:a16="http://schemas.microsoft.com/office/drawing/2014/main" id="{CF93D386-9CBF-2DFD-FF4E-D3BE97EA8FB3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>
            <a:extLst>
              <a:ext uri="{FF2B5EF4-FFF2-40B4-BE49-F238E27FC236}">
                <a16:creationId xmlns:a16="http://schemas.microsoft.com/office/drawing/2014/main" id="{684C7D4B-334E-62D5-A168-E1CAA5A1377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A02B180-500B-9280-A092-A5A619AA037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CB8D3D-20D4-40F2-BE93-54D8081AE3C5}" type="slidenum">
              <a:rPr lang="fr-FR" altLang="fr-FR"/>
              <a:pPr/>
              <a:t>11</a:t>
            </a:fld>
            <a:endParaRPr lang="fr-FR" altLang="fr-FR"/>
          </a:p>
        </p:txBody>
      </p:sp>
      <p:sp>
        <p:nvSpPr>
          <p:cNvPr id="46082" name="Rectangle 2">
            <a:extLst>
              <a:ext uri="{FF2B5EF4-FFF2-40B4-BE49-F238E27FC236}">
                <a16:creationId xmlns:a16="http://schemas.microsoft.com/office/drawing/2014/main" id="{93DC41C6-0A29-6359-2491-C20D9B88BACB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94153CBF-5D0A-3817-E65F-E6D107352DE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15575080-AA45-EC27-FFB5-B2180E7FE3A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CFA208-4A14-434F-AEAE-00F2E523395C}" type="slidenum">
              <a:rPr lang="fr-FR" altLang="fr-FR"/>
              <a:pPr/>
              <a:t>12</a:t>
            </a:fld>
            <a:endParaRPr lang="fr-FR" altLang="fr-FR"/>
          </a:p>
        </p:txBody>
      </p:sp>
      <p:sp>
        <p:nvSpPr>
          <p:cNvPr id="47106" name="Rectangle 2">
            <a:extLst>
              <a:ext uri="{FF2B5EF4-FFF2-40B4-BE49-F238E27FC236}">
                <a16:creationId xmlns:a16="http://schemas.microsoft.com/office/drawing/2014/main" id="{C9787076-B71F-9A1B-9C0D-4E3FCC1F332F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>
            <a:extLst>
              <a:ext uri="{FF2B5EF4-FFF2-40B4-BE49-F238E27FC236}">
                <a16:creationId xmlns:a16="http://schemas.microsoft.com/office/drawing/2014/main" id="{E4FE4344-6363-BE79-E2AF-F2E1304F319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C92284C-A280-C49C-5F84-1AC30552949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168DDE0-1FE4-4855-BB26-284EBAAFFAAA}" type="slidenum">
              <a:rPr lang="fr-FR" altLang="fr-FR"/>
              <a:pPr/>
              <a:t>13</a:t>
            </a:fld>
            <a:endParaRPr lang="fr-FR" altLang="fr-FR"/>
          </a:p>
        </p:txBody>
      </p:sp>
      <p:sp>
        <p:nvSpPr>
          <p:cNvPr id="48130" name="Rectangle 2">
            <a:extLst>
              <a:ext uri="{FF2B5EF4-FFF2-40B4-BE49-F238E27FC236}">
                <a16:creationId xmlns:a16="http://schemas.microsoft.com/office/drawing/2014/main" id="{B16EAE2E-0B3C-A4D3-195F-5AC15E313938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D40D6307-3166-FB70-860B-FF7F9E1182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17F5F987-9887-6212-2597-6B3C9B85C58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177BD8E-9D74-44F2-89A8-4F8E4435F645}" type="slidenum">
              <a:rPr lang="fr-FR" altLang="fr-FR"/>
              <a:pPr/>
              <a:t>14</a:t>
            </a:fld>
            <a:endParaRPr lang="fr-FR" altLang="fr-FR"/>
          </a:p>
        </p:txBody>
      </p:sp>
      <p:sp>
        <p:nvSpPr>
          <p:cNvPr id="49154" name="Rectangle 2">
            <a:extLst>
              <a:ext uri="{FF2B5EF4-FFF2-40B4-BE49-F238E27FC236}">
                <a16:creationId xmlns:a16="http://schemas.microsoft.com/office/drawing/2014/main" id="{C7C1B33C-2DDE-8C14-3A80-5D992DDAAC84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>
            <a:extLst>
              <a:ext uri="{FF2B5EF4-FFF2-40B4-BE49-F238E27FC236}">
                <a16:creationId xmlns:a16="http://schemas.microsoft.com/office/drawing/2014/main" id="{445F2124-4868-FD14-E579-285DC26A42A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D63F043-C473-B6A5-0A25-7E6F196660D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4C2C175-154A-4D34-A111-6D1E83F2B355}" type="slidenum">
              <a:rPr lang="fr-FR" altLang="fr-FR"/>
              <a:pPr/>
              <a:t>15</a:t>
            </a:fld>
            <a:endParaRPr lang="fr-FR" altLang="fr-FR"/>
          </a:p>
        </p:txBody>
      </p:sp>
      <p:sp>
        <p:nvSpPr>
          <p:cNvPr id="50178" name="Rectangle 2">
            <a:extLst>
              <a:ext uri="{FF2B5EF4-FFF2-40B4-BE49-F238E27FC236}">
                <a16:creationId xmlns:a16="http://schemas.microsoft.com/office/drawing/2014/main" id="{AA879707-4A21-5541-93F5-2417CDC83BCC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635EF4AE-082E-222F-6421-6FCE67D662D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9735016-660A-4849-7CDF-58CF93BB843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95A372-77A6-49AB-AF83-45E3508DBE4F}" type="slidenum">
              <a:rPr lang="fr-FR" altLang="fr-FR"/>
              <a:pPr/>
              <a:t>16</a:t>
            </a:fld>
            <a:endParaRPr lang="fr-FR" altLang="fr-FR"/>
          </a:p>
        </p:txBody>
      </p:sp>
      <p:sp>
        <p:nvSpPr>
          <p:cNvPr id="51202" name="Rectangle 2">
            <a:extLst>
              <a:ext uri="{FF2B5EF4-FFF2-40B4-BE49-F238E27FC236}">
                <a16:creationId xmlns:a16="http://schemas.microsoft.com/office/drawing/2014/main" id="{6D7FCDD3-1004-3C9C-9BE9-99039A136A26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7DF01552-357E-F1DD-5FBC-B4612EC2227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37ECFAC-160F-BFE2-D7BC-24CE6F28DCE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3AF7B24-4FD9-4096-BFA6-F179872234D0}" type="slidenum">
              <a:rPr lang="fr-FR" altLang="fr-FR"/>
              <a:pPr/>
              <a:t>17</a:t>
            </a:fld>
            <a:endParaRPr lang="fr-FR" altLang="fr-FR"/>
          </a:p>
        </p:txBody>
      </p:sp>
      <p:sp>
        <p:nvSpPr>
          <p:cNvPr id="52226" name="Rectangle 2">
            <a:extLst>
              <a:ext uri="{FF2B5EF4-FFF2-40B4-BE49-F238E27FC236}">
                <a16:creationId xmlns:a16="http://schemas.microsoft.com/office/drawing/2014/main" id="{08E934D0-CBFA-D67E-C9D3-4BB0C0F7C6D4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B03B22A9-1B00-0ACF-3BB8-0867373E7C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5D3B7D1-676D-BF69-760F-E1BC6F26A6D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2A1DB1A-9225-4C70-8F0F-28EAA3C36A46}" type="slidenum">
              <a:rPr lang="fr-FR" altLang="fr-FR"/>
              <a:pPr/>
              <a:t>18</a:t>
            </a:fld>
            <a:endParaRPr lang="fr-FR" altLang="fr-FR"/>
          </a:p>
        </p:txBody>
      </p:sp>
      <p:sp>
        <p:nvSpPr>
          <p:cNvPr id="53250" name="Rectangle 2">
            <a:extLst>
              <a:ext uri="{FF2B5EF4-FFF2-40B4-BE49-F238E27FC236}">
                <a16:creationId xmlns:a16="http://schemas.microsoft.com/office/drawing/2014/main" id="{C3503E50-6B56-D3B8-EB84-8CD477CF1381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C0115CA1-B1CB-948A-AF90-9C3CB8D471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3999153F-008E-F38C-6DAF-94ADA2E2FC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9B085BA-882D-465B-9C3B-C44FAE5524D0}" type="slidenum">
              <a:rPr lang="fr-FR" altLang="fr-FR"/>
              <a:pPr/>
              <a:t>19</a:t>
            </a:fld>
            <a:endParaRPr lang="fr-FR" altLang="fr-FR"/>
          </a:p>
        </p:txBody>
      </p:sp>
      <p:sp>
        <p:nvSpPr>
          <p:cNvPr id="54274" name="Rectangle 2">
            <a:extLst>
              <a:ext uri="{FF2B5EF4-FFF2-40B4-BE49-F238E27FC236}">
                <a16:creationId xmlns:a16="http://schemas.microsoft.com/office/drawing/2014/main" id="{967ED5DC-DD1A-7A2C-3FC0-B2A19759B6C1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F4AB6D6E-30BC-423B-013B-1FCABB14E72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707A51E-F0F7-B069-C944-43BBCE71EBE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E14544B-EB1D-4CA6-906E-4DA168C5176D}" type="slidenum">
              <a:rPr lang="fr-FR" altLang="fr-FR"/>
              <a:pPr/>
              <a:t>20</a:t>
            </a:fld>
            <a:endParaRPr lang="fr-FR" altLang="fr-FR"/>
          </a:p>
        </p:txBody>
      </p:sp>
      <p:sp>
        <p:nvSpPr>
          <p:cNvPr id="55298" name="Rectangle 2">
            <a:extLst>
              <a:ext uri="{FF2B5EF4-FFF2-40B4-BE49-F238E27FC236}">
                <a16:creationId xmlns:a16="http://schemas.microsoft.com/office/drawing/2014/main" id="{641A9ED3-81D3-7C0C-A3BF-6F74A51C8AFC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id="{A417C811-E178-6C2E-11CE-4E13E9DCA8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FB0CFDA-2B6D-E7AC-A020-FF736555DEE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6F2359-F7EF-4A3E-A70D-E64F751D2B62}" type="slidenum">
              <a:rPr lang="fr-FR" altLang="fr-FR"/>
              <a:pPr/>
              <a:t>21</a:t>
            </a:fld>
            <a:endParaRPr lang="fr-FR" altLang="fr-FR"/>
          </a:p>
        </p:txBody>
      </p:sp>
      <p:sp>
        <p:nvSpPr>
          <p:cNvPr id="56322" name="Rectangle 2">
            <a:extLst>
              <a:ext uri="{FF2B5EF4-FFF2-40B4-BE49-F238E27FC236}">
                <a16:creationId xmlns:a16="http://schemas.microsoft.com/office/drawing/2014/main" id="{183367F8-7768-96F2-E4FF-06239E3D6AA5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F60B1B91-E0DE-D7D0-3B23-C769BE3930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559148B-EEEA-2188-DC47-ACA7AB4A7BF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0B46FD-A5CA-4C58-A0FC-2191DB9CA986}" type="slidenum">
              <a:rPr lang="fr-FR" altLang="fr-FR"/>
              <a:pPr/>
              <a:t>22</a:t>
            </a:fld>
            <a:endParaRPr lang="fr-FR" altLang="fr-FR"/>
          </a:p>
        </p:txBody>
      </p:sp>
      <p:sp>
        <p:nvSpPr>
          <p:cNvPr id="57346" name="Rectangle 2">
            <a:extLst>
              <a:ext uri="{FF2B5EF4-FFF2-40B4-BE49-F238E27FC236}">
                <a16:creationId xmlns:a16="http://schemas.microsoft.com/office/drawing/2014/main" id="{5434774E-2E28-1A89-7850-17DB29DF634B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>
            <a:extLst>
              <a:ext uri="{FF2B5EF4-FFF2-40B4-BE49-F238E27FC236}">
                <a16:creationId xmlns:a16="http://schemas.microsoft.com/office/drawing/2014/main" id="{0600BE59-2773-0D06-1FFB-D2DBABD9B9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1C33E33-BD87-9629-1DB2-CE5BBE0F854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F8D7E16-ABBB-4345-8601-D118913BABDC}" type="slidenum">
              <a:rPr lang="fr-FR" altLang="fr-FR"/>
              <a:pPr/>
              <a:t>23</a:t>
            </a:fld>
            <a:endParaRPr lang="fr-FR" altLang="fr-FR"/>
          </a:p>
        </p:txBody>
      </p:sp>
      <p:sp>
        <p:nvSpPr>
          <p:cNvPr id="58370" name="Rectangle 2">
            <a:extLst>
              <a:ext uri="{FF2B5EF4-FFF2-40B4-BE49-F238E27FC236}">
                <a16:creationId xmlns:a16="http://schemas.microsoft.com/office/drawing/2014/main" id="{9B6A1873-D076-9781-A95D-F4F5C6B1C044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>
            <a:extLst>
              <a:ext uri="{FF2B5EF4-FFF2-40B4-BE49-F238E27FC236}">
                <a16:creationId xmlns:a16="http://schemas.microsoft.com/office/drawing/2014/main" id="{BB9D637E-BB8B-FA5B-38B4-EE4D2C44133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78E3836-3883-82AB-728A-BF1C896BD89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3360234-AA69-40C8-BCE9-DFAD9F702154}" type="slidenum">
              <a:rPr lang="fr-FR" altLang="fr-FR"/>
              <a:pPr/>
              <a:t>24</a:t>
            </a:fld>
            <a:endParaRPr lang="fr-FR" altLang="fr-FR"/>
          </a:p>
        </p:txBody>
      </p:sp>
      <p:sp>
        <p:nvSpPr>
          <p:cNvPr id="59394" name="Rectangle 2">
            <a:extLst>
              <a:ext uri="{FF2B5EF4-FFF2-40B4-BE49-F238E27FC236}">
                <a16:creationId xmlns:a16="http://schemas.microsoft.com/office/drawing/2014/main" id="{6AFF20C3-6757-8CD1-7884-74E9CC01478A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>
            <a:extLst>
              <a:ext uri="{FF2B5EF4-FFF2-40B4-BE49-F238E27FC236}">
                <a16:creationId xmlns:a16="http://schemas.microsoft.com/office/drawing/2014/main" id="{A70A592B-C7A8-1CAF-D178-95CC19C798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A08C888-8EE6-0607-30F6-0067CCDE56D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A985CFA-DBE0-4418-9C95-8F011F6E7A91}" type="slidenum">
              <a:rPr lang="fr-FR" altLang="fr-FR"/>
              <a:pPr/>
              <a:t>25</a:t>
            </a:fld>
            <a:endParaRPr lang="fr-FR" altLang="fr-FR"/>
          </a:p>
        </p:txBody>
      </p:sp>
      <p:sp>
        <p:nvSpPr>
          <p:cNvPr id="60418" name="Rectangle 2">
            <a:extLst>
              <a:ext uri="{FF2B5EF4-FFF2-40B4-BE49-F238E27FC236}">
                <a16:creationId xmlns:a16="http://schemas.microsoft.com/office/drawing/2014/main" id="{E5753A39-D950-0A1B-E01C-D1920CCD3B91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>
            <a:extLst>
              <a:ext uri="{FF2B5EF4-FFF2-40B4-BE49-F238E27FC236}">
                <a16:creationId xmlns:a16="http://schemas.microsoft.com/office/drawing/2014/main" id="{AD72C268-BF06-C127-F3A0-F1B983DCF7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490" name="Group 2">
            <a:extLst>
              <a:ext uri="{FF2B5EF4-FFF2-40B4-BE49-F238E27FC236}">
                <a16:creationId xmlns:a16="http://schemas.microsoft.com/office/drawing/2014/main" id="{0ED70E1F-4BCE-776A-8C86-BF88E5C0E665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63491" name="Freeform 3">
              <a:extLst>
                <a:ext uri="{FF2B5EF4-FFF2-40B4-BE49-F238E27FC236}">
                  <a16:creationId xmlns:a16="http://schemas.microsoft.com/office/drawing/2014/main" id="{0A0BCEB0-D607-48D0-598D-868191459D8B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>
                <a:gd name="T0" fmla="*/ 744 w 2515"/>
                <a:gd name="T1" fmla="*/ 1669 h 1970"/>
                <a:gd name="T2" fmla="*/ 852 w 2515"/>
                <a:gd name="T3" fmla="*/ 1400 h 1970"/>
                <a:gd name="T4" fmla="*/ 876 w 2515"/>
                <a:gd name="T5" fmla="*/ 1171 h 1970"/>
                <a:gd name="T6" fmla="*/ 979 w 2515"/>
                <a:gd name="T7" fmla="*/ 1370 h 1970"/>
                <a:gd name="T8" fmla="*/ 1231 w 2515"/>
                <a:gd name="T9" fmla="*/ 1621 h 1970"/>
                <a:gd name="T10" fmla="*/ 1471 w 2515"/>
                <a:gd name="T11" fmla="*/ 1693 h 1970"/>
                <a:gd name="T12" fmla="*/ 1819 w 2515"/>
                <a:gd name="T13" fmla="*/ 1678 h 1970"/>
                <a:gd name="T14" fmla="*/ 1893 w 2515"/>
                <a:gd name="T15" fmla="*/ 1513 h 1970"/>
                <a:gd name="T16" fmla="*/ 1874 w 2515"/>
                <a:gd name="T17" fmla="*/ 1285 h 1970"/>
                <a:gd name="T18" fmla="*/ 1783 w 2515"/>
                <a:gd name="T19" fmla="*/ 967 h 1970"/>
                <a:gd name="T20" fmla="*/ 1289 w 2515"/>
                <a:gd name="T21" fmla="*/ 873 h 1970"/>
                <a:gd name="T22" fmla="*/ 1549 w 2515"/>
                <a:gd name="T23" fmla="*/ 745 h 1970"/>
                <a:gd name="T24" fmla="*/ 1753 w 2515"/>
                <a:gd name="T25" fmla="*/ 732 h 1970"/>
                <a:gd name="T26" fmla="*/ 2107 w 2515"/>
                <a:gd name="T27" fmla="*/ 618 h 1970"/>
                <a:gd name="T28" fmla="*/ 2377 w 2515"/>
                <a:gd name="T29" fmla="*/ 438 h 1970"/>
                <a:gd name="T30" fmla="*/ 2420 w 2515"/>
                <a:gd name="T31" fmla="*/ 343 h 1970"/>
                <a:gd name="T32" fmla="*/ 2077 w 2515"/>
                <a:gd name="T33" fmla="*/ 331 h 1970"/>
                <a:gd name="T34" fmla="*/ 1951 w 2515"/>
                <a:gd name="T35" fmla="*/ 301 h 1970"/>
                <a:gd name="T36" fmla="*/ 1645 w 2515"/>
                <a:gd name="T37" fmla="*/ 289 h 1970"/>
                <a:gd name="T38" fmla="*/ 1297 w 2515"/>
                <a:gd name="T39" fmla="*/ 408 h 1970"/>
                <a:gd name="T40" fmla="*/ 1308 w 2515"/>
                <a:gd name="T41" fmla="*/ 337 h 1970"/>
                <a:gd name="T42" fmla="*/ 1453 w 2515"/>
                <a:gd name="T43" fmla="*/ 168 h 1970"/>
                <a:gd name="T44" fmla="*/ 1477 w 2515"/>
                <a:gd name="T45" fmla="*/ 36 h 1970"/>
                <a:gd name="T46" fmla="*/ 1417 w 2515"/>
                <a:gd name="T47" fmla="*/ 24 h 1970"/>
                <a:gd name="T48" fmla="*/ 1189 w 2515"/>
                <a:gd name="T49" fmla="*/ 102 h 1970"/>
                <a:gd name="T50" fmla="*/ 1026 w 2515"/>
                <a:gd name="T51" fmla="*/ 144 h 1970"/>
                <a:gd name="T52" fmla="*/ 889 w 2515"/>
                <a:gd name="T53" fmla="*/ 331 h 1970"/>
                <a:gd name="T54" fmla="*/ 726 w 2515"/>
                <a:gd name="T55" fmla="*/ 480 h 1970"/>
                <a:gd name="T56" fmla="*/ 643 w 2515"/>
                <a:gd name="T57" fmla="*/ 540 h 1970"/>
                <a:gd name="T58" fmla="*/ 600 w 2515"/>
                <a:gd name="T59" fmla="*/ 516 h 1970"/>
                <a:gd name="T60" fmla="*/ 552 w 2515"/>
                <a:gd name="T61" fmla="*/ 486 h 1970"/>
                <a:gd name="T62" fmla="*/ 528 w 2515"/>
                <a:gd name="T63" fmla="*/ 462 h 1970"/>
                <a:gd name="T64" fmla="*/ 474 w 2515"/>
                <a:gd name="T65" fmla="*/ 426 h 1970"/>
                <a:gd name="T66" fmla="*/ 415 w 2515"/>
                <a:gd name="T67" fmla="*/ 390 h 1970"/>
                <a:gd name="T68" fmla="*/ 366 w 2515"/>
                <a:gd name="T69" fmla="*/ 366 h 1970"/>
                <a:gd name="T70" fmla="*/ 192 w 2515"/>
                <a:gd name="T71" fmla="*/ 234 h 1970"/>
                <a:gd name="T72" fmla="*/ 570 w 2515"/>
                <a:gd name="T73" fmla="*/ 564 h 1970"/>
                <a:gd name="T74" fmla="*/ 444 w 2515"/>
                <a:gd name="T75" fmla="*/ 732 h 1970"/>
                <a:gd name="T76" fmla="*/ 318 w 2515"/>
                <a:gd name="T77" fmla="*/ 787 h 1970"/>
                <a:gd name="T78" fmla="*/ 127 w 2515"/>
                <a:gd name="T79" fmla="*/ 853 h 1970"/>
                <a:gd name="T80" fmla="*/ 0 w 2515"/>
                <a:gd name="T81" fmla="*/ 1165 h 1970"/>
                <a:gd name="T82" fmla="*/ 372 w 2515"/>
                <a:gd name="T83" fmla="*/ 1015 h 1970"/>
                <a:gd name="T84" fmla="*/ 222 w 2515"/>
                <a:gd name="T85" fmla="*/ 1262 h 1970"/>
                <a:gd name="T86" fmla="*/ 139 w 2515"/>
                <a:gd name="T87" fmla="*/ 1459 h 1970"/>
                <a:gd name="T88" fmla="*/ 102 w 2515"/>
                <a:gd name="T89" fmla="*/ 1495 h 1970"/>
                <a:gd name="T90" fmla="*/ 84 w 2515"/>
                <a:gd name="T91" fmla="*/ 1519 h 1970"/>
                <a:gd name="T92" fmla="*/ 96 w 2515"/>
                <a:gd name="T93" fmla="*/ 1537 h 1970"/>
                <a:gd name="T94" fmla="*/ 127 w 2515"/>
                <a:gd name="T95" fmla="*/ 1567 h 1970"/>
                <a:gd name="T96" fmla="*/ 145 w 2515"/>
                <a:gd name="T97" fmla="*/ 1633 h 1970"/>
                <a:gd name="T98" fmla="*/ 156 w 2515"/>
                <a:gd name="T99" fmla="*/ 1693 h 1970"/>
                <a:gd name="T100" fmla="*/ 162 w 2515"/>
                <a:gd name="T101" fmla="*/ 1723 h 1970"/>
                <a:gd name="T102" fmla="*/ 216 w 2515"/>
                <a:gd name="T103" fmla="*/ 1802 h 1970"/>
                <a:gd name="T104" fmla="*/ 228 w 2515"/>
                <a:gd name="T105" fmla="*/ 1850 h 1970"/>
                <a:gd name="T106" fmla="*/ 240 w 2515"/>
                <a:gd name="T107" fmla="*/ 1904 h 1970"/>
                <a:gd name="T108" fmla="*/ 246 w 2515"/>
                <a:gd name="T109" fmla="*/ 1922 h 1970"/>
                <a:gd name="T110" fmla="*/ 258 w 2515"/>
                <a:gd name="T111" fmla="*/ 1970 h 1970"/>
                <a:gd name="T112" fmla="*/ 462 w 2515"/>
                <a:gd name="T113" fmla="*/ 1922 h 1970"/>
                <a:gd name="T114" fmla="*/ 624 w 2515"/>
                <a:gd name="T115" fmla="*/ 1778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3492" name="Freeform 4">
              <a:extLst>
                <a:ext uri="{FF2B5EF4-FFF2-40B4-BE49-F238E27FC236}">
                  <a16:creationId xmlns:a16="http://schemas.microsoft.com/office/drawing/2014/main" id="{F32D1D30-917F-817C-CFF9-1BFD692E7949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>
                <a:gd name="T0" fmla="*/ 580 w 2123"/>
                <a:gd name="T1" fmla="*/ 1043 h 1696"/>
                <a:gd name="T2" fmla="*/ 544 w 2123"/>
                <a:gd name="T3" fmla="*/ 683 h 1696"/>
                <a:gd name="T4" fmla="*/ 670 w 2123"/>
                <a:gd name="T5" fmla="*/ 395 h 1696"/>
                <a:gd name="T6" fmla="*/ 927 w 2123"/>
                <a:gd name="T7" fmla="*/ 587 h 1696"/>
                <a:gd name="T8" fmla="*/ 1214 w 2123"/>
                <a:gd name="T9" fmla="*/ 869 h 1696"/>
                <a:gd name="T10" fmla="*/ 1483 w 2123"/>
                <a:gd name="T11" fmla="*/ 1109 h 1696"/>
                <a:gd name="T12" fmla="*/ 1800 w 2123"/>
                <a:gd name="T13" fmla="*/ 1360 h 1696"/>
                <a:gd name="T14" fmla="*/ 1883 w 2123"/>
                <a:gd name="T15" fmla="*/ 1414 h 1696"/>
                <a:gd name="T16" fmla="*/ 1836 w 2123"/>
                <a:gd name="T17" fmla="*/ 1354 h 1696"/>
                <a:gd name="T18" fmla="*/ 1411 w 2123"/>
                <a:gd name="T19" fmla="*/ 1001 h 1696"/>
                <a:gd name="T20" fmla="*/ 1088 w 2123"/>
                <a:gd name="T21" fmla="*/ 683 h 1696"/>
                <a:gd name="T22" fmla="*/ 723 w 2123"/>
                <a:gd name="T23" fmla="*/ 329 h 1696"/>
                <a:gd name="T24" fmla="*/ 999 w 2123"/>
                <a:gd name="T25" fmla="*/ 311 h 1696"/>
                <a:gd name="T26" fmla="*/ 1286 w 2123"/>
                <a:gd name="T27" fmla="*/ 317 h 1696"/>
                <a:gd name="T28" fmla="*/ 1614 w 2123"/>
                <a:gd name="T29" fmla="*/ 269 h 1696"/>
                <a:gd name="T30" fmla="*/ 2123 w 2123"/>
                <a:gd name="T31" fmla="*/ 197 h 1696"/>
                <a:gd name="T32" fmla="*/ 2075 w 2123"/>
                <a:gd name="T33" fmla="*/ 173 h 1696"/>
                <a:gd name="T34" fmla="*/ 1543 w 2123"/>
                <a:gd name="T35" fmla="*/ 257 h 1696"/>
                <a:gd name="T36" fmla="*/ 1208 w 2123"/>
                <a:gd name="T37" fmla="*/ 275 h 1696"/>
                <a:gd name="T38" fmla="*/ 759 w 2123"/>
                <a:gd name="T39" fmla="*/ 257 h 1696"/>
                <a:gd name="T40" fmla="*/ 819 w 2123"/>
                <a:gd name="T41" fmla="*/ 227 h 1696"/>
                <a:gd name="T42" fmla="*/ 1142 w 2123"/>
                <a:gd name="T43" fmla="*/ 0 h 1696"/>
                <a:gd name="T44" fmla="*/ 1088 w 2123"/>
                <a:gd name="T45" fmla="*/ 30 h 1696"/>
                <a:gd name="T46" fmla="*/ 1010 w 2123"/>
                <a:gd name="T47" fmla="*/ 84 h 1696"/>
                <a:gd name="T48" fmla="*/ 855 w 2123"/>
                <a:gd name="T49" fmla="*/ 191 h 1696"/>
                <a:gd name="T50" fmla="*/ 670 w 2123"/>
                <a:gd name="T51" fmla="*/ 281 h 1696"/>
                <a:gd name="T52" fmla="*/ 634 w 2123"/>
                <a:gd name="T53" fmla="*/ 359 h 1696"/>
                <a:gd name="T54" fmla="*/ 305 w 2123"/>
                <a:gd name="T55" fmla="*/ 587 h 1696"/>
                <a:gd name="T56" fmla="*/ 0 w 2123"/>
                <a:gd name="T57" fmla="*/ 725 h 1696"/>
                <a:gd name="T58" fmla="*/ 0 w 2123"/>
                <a:gd name="T59" fmla="*/ 731 h 1696"/>
                <a:gd name="T60" fmla="*/ 0 w 2123"/>
                <a:gd name="T61" fmla="*/ 767 h 1696"/>
                <a:gd name="T62" fmla="*/ 299 w 2123"/>
                <a:gd name="T63" fmla="*/ 635 h 1696"/>
                <a:gd name="T64" fmla="*/ 592 w 2123"/>
                <a:gd name="T65" fmla="*/ 431 h 1696"/>
                <a:gd name="T66" fmla="*/ 508 w 2123"/>
                <a:gd name="T67" fmla="*/ 671 h 1696"/>
                <a:gd name="T68" fmla="*/ 526 w 2123"/>
                <a:gd name="T69" fmla="*/ 995 h 1696"/>
                <a:gd name="T70" fmla="*/ 460 w 2123"/>
                <a:gd name="T71" fmla="*/ 1168 h 1696"/>
                <a:gd name="T72" fmla="*/ 329 w 2123"/>
                <a:gd name="T73" fmla="*/ 1480 h 1696"/>
                <a:gd name="T74" fmla="*/ 323 w 2123"/>
                <a:gd name="T75" fmla="*/ 1696 h 1696"/>
                <a:gd name="T76" fmla="*/ 329 w 2123"/>
                <a:gd name="T77" fmla="*/ 1696 h 1696"/>
                <a:gd name="T78" fmla="*/ 347 w 2123"/>
                <a:gd name="T79" fmla="*/ 1552 h 1696"/>
                <a:gd name="T80" fmla="*/ 580 w 2123"/>
                <a:gd name="T81" fmla="*/ 1043 h 1696"/>
                <a:gd name="T82" fmla="*/ 580 w 2123"/>
                <a:gd name="T83" fmla="*/ 1043 h 1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3493" name="Freeform 5">
              <a:extLst>
                <a:ext uri="{FF2B5EF4-FFF2-40B4-BE49-F238E27FC236}">
                  <a16:creationId xmlns:a16="http://schemas.microsoft.com/office/drawing/2014/main" id="{9EF961AD-5580-0C9A-99B2-D66E1E5ACDA8}"/>
                </a:ext>
              </a:extLst>
            </p:cNvPr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>
                <a:gd name="T0" fmla="*/ 3338 w 3668"/>
                <a:gd name="T1" fmla="*/ 288 h 943"/>
                <a:gd name="T2" fmla="*/ 3194 w 3668"/>
                <a:gd name="T3" fmla="*/ 258 h 943"/>
                <a:gd name="T4" fmla="*/ 2816 w 3668"/>
                <a:gd name="T5" fmla="*/ 234 h 943"/>
                <a:gd name="T6" fmla="*/ 2330 w 3668"/>
                <a:gd name="T7" fmla="*/ 306 h 943"/>
                <a:gd name="T8" fmla="*/ 2372 w 3668"/>
                <a:gd name="T9" fmla="*/ 258 h 943"/>
                <a:gd name="T10" fmla="*/ 2624 w 3668"/>
                <a:gd name="T11" fmla="*/ 132 h 943"/>
                <a:gd name="T12" fmla="*/ 2707 w 3668"/>
                <a:gd name="T13" fmla="*/ 24 h 943"/>
                <a:gd name="T14" fmla="*/ 2642 w 3668"/>
                <a:gd name="T15" fmla="*/ 12 h 943"/>
                <a:gd name="T16" fmla="*/ 2515 w 3668"/>
                <a:gd name="T17" fmla="*/ 54 h 943"/>
                <a:gd name="T18" fmla="*/ 2324 w 3668"/>
                <a:gd name="T19" fmla="*/ 66 h 943"/>
                <a:gd name="T20" fmla="*/ 2101 w 3668"/>
                <a:gd name="T21" fmla="*/ 90 h 943"/>
                <a:gd name="T22" fmla="*/ 1855 w 3668"/>
                <a:gd name="T23" fmla="*/ 228 h 943"/>
                <a:gd name="T24" fmla="*/ 1591 w 3668"/>
                <a:gd name="T25" fmla="*/ 337 h 943"/>
                <a:gd name="T26" fmla="*/ 1459 w 3668"/>
                <a:gd name="T27" fmla="*/ 379 h 943"/>
                <a:gd name="T28" fmla="*/ 1417 w 3668"/>
                <a:gd name="T29" fmla="*/ 361 h 943"/>
                <a:gd name="T30" fmla="*/ 1363 w 3668"/>
                <a:gd name="T31" fmla="*/ 331 h 943"/>
                <a:gd name="T32" fmla="*/ 1344 w 3668"/>
                <a:gd name="T33" fmla="*/ 312 h 943"/>
                <a:gd name="T34" fmla="*/ 1290 w 3668"/>
                <a:gd name="T35" fmla="*/ 288 h 943"/>
                <a:gd name="T36" fmla="*/ 1230 w 3668"/>
                <a:gd name="T37" fmla="*/ 252 h 943"/>
                <a:gd name="T38" fmla="*/ 1119 w 3668"/>
                <a:gd name="T39" fmla="*/ 227 h 943"/>
                <a:gd name="T40" fmla="*/ 1320 w 3668"/>
                <a:gd name="T41" fmla="*/ 438 h 943"/>
                <a:gd name="T42" fmla="*/ 960 w 3668"/>
                <a:gd name="T43" fmla="*/ 558 h 943"/>
                <a:gd name="T44" fmla="*/ 474 w 3668"/>
                <a:gd name="T45" fmla="*/ 630 h 943"/>
                <a:gd name="T46" fmla="*/ 132 w 3668"/>
                <a:gd name="T47" fmla="*/ 781 h 943"/>
                <a:gd name="T48" fmla="*/ 234 w 3668"/>
                <a:gd name="T49" fmla="*/ 847 h 943"/>
                <a:gd name="T50" fmla="*/ 925 w 3668"/>
                <a:gd name="T51" fmla="*/ 739 h 943"/>
                <a:gd name="T52" fmla="*/ 637 w 3668"/>
                <a:gd name="T53" fmla="*/ 925 h 943"/>
                <a:gd name="T54" fmla="*/ 1405 w 3668"/>
                <a:gd name="T55" fmla="*/ 943 h 943"/>
                <a:gd name="T56" fmla="*/ 1447 w 3668"/>
                <a:gd name="T57" fmla="*/ 943 h 943"/>
                <a:gd name="T58" fmla="*/ 2888 w 3668"/>
                <a:gd name="T59" fmla="*/ 859 h 943"/>
                <a:gd name="T60" fmla="*/ 2582 w 3668"/>
                <a:gd name="T61" fmla="*/ 708 h 943"/>
                <a:gd name="T62" fmla="*/ 2299 w 3668"/>
                <a:gd name="T63" fmla="*/ 606 h 943"/>
                <a:gd name="T64" fmla="*/ 2606 w 3668"/>
                <a:gd name="T65" fmla="*/ 588 h 943"/>
                <a:gd name="T66" fmla="*/ 3001 w 3668"/>
                <a:gd name="T67" fmla="*/ 582 h 943"/>
                <a:gd name="T68" fmla="*/ 3452 w 3668"/>
                <a:gd name="T69" fmla="*/ 438 h 943"/>
                <a:gd name="T70" fmla="*/ 3668 w 3668"/>
                <a:gd name="T71" fmla="*/ 312 h 943"/>
                <a:gd name="T72" fmla="*/ 3482 w 3668"/>
                <a:gd name="T73" fmla="*/ 300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3494" name="Freeform 6">
              <a:extLst>
                <a:ext uri="{FF2B5EF4-FFF2-40B4-BE49-F238E27FC236}">
                  <a16:creationId xmlns:a16="http://schemas.microsoft.com/office/drawing/2014/main" id="{3C7777BD-C0FE-634F-4456-1E692B68DE79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>
                <a:gd name="T0" fmla="*/ 323 w 969"/>
                <a:gd name="T1" fmla="*/ 1186 h 1192"/>
                <a:gd name="T2" fmla="*/ 490 w 969"/>
                <a:gd name="T3" fmla="*/ 1192 h 1192"/>
                <a:gd name="T4" fmla="*/ 580 w 969"/>
                <a:gd name="T5" fmla="*/ 1150 h 1192"/>
                <a:gd name="T6" fmla="*/ 813 w 969"/>
                <a:gd name="T7" fmla="*/ 1085 h 1192"/>
                <a:gd name="T8" fmla="*/ 933 w 969"/>
                <a:gd name="T9" fmla="*/ 1055 h 1192"/>
                <a:gd name="T10" fmla="*/ 759 w 969"/>
                <a:gd name="T11" fmla="*/ 989 h 1192"/>
                <a:gd name="T12" fmla="*/ 556 w 969"/>
                <a:gd name="T13" fmla="*/ 953 h 1192"/>
                <a:gd name="T14" fmla="*/ 197 w 969"/>
                <a:gd name="T15" fmla="*/ 971 h 1192"/>
                <a:gd name="T16" fmla="*/ 299 w 969"/>
                <a:gd name="T17" fmla="*/ 893 h 1192"/>
                <a:gd name="T18" fmla="*/ 496 w 969"/>
                <a:gd name="T19" fmla="*/ 803 h 1192"/>
                <a:gd name="T20" fmla="*/ 694 w 969"/>
                <a:gd name="T21" fmla="*/ 671 h 1192"/>
                <a:gd name="T22" fmla="*/ 700 w 969"/>
                <a:gd name="T23" fmla="*/ 671 h 1192"/>
                <a:gd name="T24" fmla="*/ 712 w 969"/>
                <a:gd name="T25" fmla="*/ 665 h 1192"/>
                <a:gd name="T26" fmla="*/ 753 w 969"/>
                <a:gd name="T27" fmla="*/ 647 h 1192"/>
                <a:gd name="T28" fmla="*/ 777 w 969"/>
                <a:gd name="T29" fmla="*/ 641 h 1192"/>
                <a:gd name="T30" fmla="*/ 789 w 969"/>
                <a:gd name="T31" fmla="*/ 629 h 1192"/>
                <a:gd name="T32" fmla="*/ 795 w 969"/>
                <a:gd name="T33" fmla="*/ 617 h 1192"/>
                <a:gd name="T34" fmla="*/ 789 w 969"/>
                <a:gd name="T35" fmla="*/ 611 h 1192"/>
                <a:gd name="T36" fmla="*/ 783 w 969"/>
                <a:gd name="T37" fmla="*/ 599 h 1192"/>
                <a:gd name="T38" fmla="*/ 783 w 969"/>
                <a:gd name="T39" fmla="*/ 575 h 1192"/>
                <a:gd name="T40" fmla="*/ 795 w 969"/>
                <a:gd name="T41" fmla="*/ 545 h 1192"/>
                <a:gd name="T42" fmla="*/ 807 w 969"/>
                <a:gd name="T43" fmla="*/ 515 h 1192"/>
                <a:gd name="T44" fmla="*/ 825 w 969"/>
                <a:gd name="T45" fmla="*/ 485 h 1192"/>
                <a:gd name="T46" fmla="*/ 837 w 969"/>
                <a:gd name="T47" fmla="*/ 455 h 1192"/>
                <a:gd name="T48" fmla="*/ 843 w 969"/>
                <a:gd name="T49" fmla="*/ 437 h 1192"/>
                <a:gd name="T50" fmla="*/ 849 w 969"/>
                <a:gd name="T51" fmla="*/ 431 h 1192"/>
                <a:gd name="T52" fmla="*/ 849 w 969"/>
                <a:gd name="T53" fmla="*/ 347 h 1192"/>
                <a:gd name="T54" fmla="*/ 849 w 969"/>
                <a:gd name="T55" fmla="*/ 341 h 1192"/>
                <a:gd name="T56" fmla="*/ 855 w 969"/>
                <a:gd name="T57" fmla="*/ 335 h 1192"/>
                <a:gd name="T58" fmla="*/ 873 w 969"/>
                <a:gd name="T59" fmla="*/ 305 h 1192"/>
                <a:gd name="T60" fmla="*/ 885 w 969"/>
                <a:gd name="T61" fmla="*/ 269 h 1192"/>
                <a:gd name="T62" fmla="*/ 897 w 969"/>
                <a:gd name="T63" fmla="*/ 239 h 1192"/>
                <a:gd name="T64" fmla="*/ 903 w 969"/>
                <a:gd name="T65" fmla="*/ 227 h 1192"/>
                <a:gd name="T66" fmla="*/ 909 w 969"/>
                <a:gd name="T67" fmla="*/ 215 h 1192"/>
                <a:gd name="T68" fmla="*/ 927 w 969"/>
                <a:gd name="T69" fmla="*/ 173 h 1192"/>
                <a:gd name="T70" fmla="*/ 945 w 969"/>
                <a:gd name="T71" fmla="*/ 137 h 1192"/>
                <a:gd name="T72" fmla="*/ 951 w 969"/>
                <a:gd name="T73" fmla="*/ 125 h 1192"/>
                <a:gd name="T74" fmla="*/ 951 w 969"/>
                <a:gd name="T75" fmla="*/ 119 h 1192"/>
                <a:gd name="T76" fmla="*/ 969 w 969"/>
                <a:gd name="T77" fmla="*/ 0 h 1192"/>
                <a:gd name="T78" fmla="*/ 945 w 969"/>
                <a:gd name="T79" fmla="*/ 47 h 1192"/>
                <a:gd name="T80" fmla="*/ 783 w 969"/>
                <a:gd name="T81" fmla="*/ 113 h 1192"/>
                <a:gd name="T82" fmla="*/ 706 w 969"/>
                <a:gd name="T83" fmla="*/ 161 h 1192"/>
                <a:gd name="T84" fmla="*/ 460 w 969"/>
                <a:gd name="T85" fmla="*/ 233 h 1192"/>
                <a:gd name="T86" fmla="*/ 281 w 969"/>
                <a:gd name="T87" fmla="*/ 287 h 1192"/>
                <a:gd name="T88" fmla="*/ 173 w 969"/>
                <a:gd name="T89" fmla="*/ 293 h 1192"/>
                <a:gd name="T90" fmla="*/ 12 w 969"/>
                <a:gd name="T91" fmla="*/ 485 h 1192"/>
                <a:gd name="T92" fmla="*/ 0 w 969"/>
                <a:gd name="T93" fmla="*/ 509 h 1192"/>
                <a:gd name="T94" fmla="*/ 0 w 969"/>
                <a:gd name="T95" fmla="*/ 1186 h 1192"/>
                <a:gd name="T96" fmla="*/ 96 w 969"/>
                <a:gd name="T97" fmla="*/ 1180 h 1192"/>
                <a:gd name="T98" fmla="*/ 323 w 969"/>
                <a:gd name="T99" fmla="*/ 1186 h 1192"/>
                <a:gd name="T100" fmla="*/ 323 w 969"/>
                <a:gd name="T101" fmla="*/ 1186 h 1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3495" name="Freeform 7">
              <a:extLst>
                <a:ext uri="{FF2B5EF4-FFF2-40B4-BE49-F238E27FC236}">
                  <a16:creationId xmlns:a16="http://schemas.microsoft.com/office/drawing/2014/main" id="{3AD7BB7C-5C2A-17C1-E5F4-B26D125DC830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>
                <a:gd name="T0" fmla="*/ 859 w 2570"/>
                <a:gd name="T1" fmla="*/ 612 h 2266"/>
                <a:gd name="T2" fmla="*/ 1087 w 2570"/>
                <a:gd name="T3" fmla="*/ 853 h 2266"/>
                <a:gd name="T4" fmla="*/ 961 w 2570"/>
                <a:gd name="T5" fmla="*/ 913 h 2266"/>
                <a:gd name="T6" fmla="*/ 786 w 2570"/>
                <a:gd name="T7" fmla="*/ 883 h 2266"/>
                <a:gd name="T8" fmla="*/ 450 w 2570"/>
                <a:gd name="T9" fmla="*/ 931 h 2266"/>
                <a:gd name="T10" fmla="*/ 150 w 2570"/>
                <a:gd name="T11" fmla="*/ 1075 h 2266"/>
                <a:gd name="T12" fmla="*/ 78 w 2570"/>
                <a:gd name="T13" fmla="*/ 1165 h 2266"/>
                <a:gd name="T14" fmla="*/ 361 w 2570"/>
                <a:gd name="T15" fmla="*/ 1256 h 2266"/>
                <a:gd name="T16" fmla="*/ 444 w 2570"/>
                <a:gd name="T17" fmla="*/ 1316 h 2266"/>
                <a:gd name="T18" fmla="*/ 697 w 2570"/>
                <a:gd name="T19" fmla="*/ 1400 h 2266"/>
                <a:gd name="T20" fmla="*/ 1026 w 2570"/>
                <a:gd name="T21" fmla="*/ 1346 h 2266"/>
                <a:gd name="T22" fmla="*/ 991 w 2570"/>
                <a:gd name="T23" fmla="*/ 1412 h 2266"/>
                <a:gd name="T24" fmla="*/ 804 w 2570"/>
                <a:gd name="T25" fmla="*/ 1574 h 2266"/>
                <a:gd name="T26" fmla="*/ 726 w 2570"/>
                <a:gd name="T27" fmla="*/ 1718 h 2266"/>
                <a:gd name="T28" fmla="*/ 768 w 2570"/>
                <a:gd name="T29" fmla="*/ 1742 h 2266"/>
                <a:gd name="T30" fmla="*/ 865 w 2570"/>
                <a:gd name="T31" fmla="*/ 1693 h 2266"/>
                <a:gd name="T32" fmla="*/ 991 w 2570"/>
                <a:gd name="T33" fmla="*/ 1699 h 2266"/>
                <a:gd name="T34" fmla="*/ 1135 w 2570"/>
                <a:gd name="T35" fmla="*/ 1627 h 2266"/>
                <a:gd name="T36" fmla="*/ 1183 w 2570"/>
                <a:gd name="T37" fmla="*/ 1669 h 2266"/>
                <a:gd name="T38" fmla="*/ 1399 w 2570"/>
                <a:gd name="T39" fmla="*/ 1436 h 2266"/>
                <a:gd name="T40" fmla="*/ 1615 w 2570"/>
                <a:gd name="T41" fmla="*/ 1334 h 2266"/>
                <a:gd name="T42" fmla="*/ 1645 w 2570"/>
                <a:gd name="T43" fmla="*/ 1370 h 2266"/>
                <a:gd name="T44" fmla="*/ 1681 w 2570"/>
                <a:gd name="T45" fmla="*/ 1430 h 2266"/>
                <a:gd name="T46" fmla="*/ 1699 w 2570"/>
                <a:gd name="T47" fmla="*/ 1466 h 2266"/>
                <a:gd name="T48" fmla="*/ 1747 w 2570"/>
                <a:gd name="T49" fmla="*/ 1550 h 2266"/>
                <a:gd name="T50" fmla="*/ 1772 w 2570"/>
                <a:gd name="T51" fmla="*/ 1586 h 2266"/>
                <a:gd name="T52" fmla="*/ 2124 w 2570"/>
                <a:gd name="T53" fmla="*/ 2248 h 2266"/>
                <a:gd name="T54" fmla="*/ 1693 w 2570"/>
                <a:gd name="T55" fmla="*/ 1322 h 2266"/>
                <a:gd name="T56" fmla="*/ 1861 w 2570"/>
                <a:gd name="T57" fmla="*/ 1165 h 2266"/>
                <a:gd name="T58" fmla="*/ 2173 w 2570"/>
                <a:gd name="T59" fmla="*/ 1099 h 2266"/>
                <a:gd name="T60" fmla="*/ 2390 w 2570"/>
                <a:gd name="T61" fmla="*/ 1009 h 2266"/>
                <a:gd name="T62" fmla="*/ 2570 w 2570"/>
                <a:gd name="T63" fmla="*/ 805 h 2266"/>
                <a:gd name="T64" fmla="*/ 2342 w 2570"/>
                <a:gd name="T65" fmla="*/ 781 h 2266"/>
                <a:gd name="T66" fmla="*/ 2114 w 2570"/>
                <a:gd name="T67" fmla="*/ 763 h 2266"/>
                <a:gd name="T68" fmla="*/ 2408 w 2570"/>
                <a:gd name="T69" fmla="*/ 433 h 2266"/>
                <a:gd name="T70" fmla="*/ 2426 w 2570"/>
                <a:gd name="T71" fmla="*/ 421 h 2266"/>
                <a:gd name="T72" fmla="*/ 2474 w 2570"/>
                <a:gd name="T73" fmla="*/ 379 h 2266"/>
                <a:gd name="T74" fmla="*/ 2492 w 2570"/>
                <a:gd name="T75" fmla="*/ 355 h 2266"/>
                <a:gd name="T76" fmla="*/ 2474 w 2570"/>
                <a:gd name="T77" fmla="*/ 337 h 2266"/>
                <a:gd name="T78" fmla="*/ 2474 w 2570"/>
                <a:gd name="T79" fmla="*/ 271 h 2266"/>
                <a:gd name="T80" fmla="*/ 2492 w 2570"/>
                <a:gd name="T81" fmla="*/ 192 h 2266"/>
                <a:gd name="T82" fmla="*/ 2504 w 2570"/>
                <a:gd name="T83" fmla="*/ 132 h 2266"/>
                <a:gd name="T84" fmla="*/ 2492 w 2570"/>
                <a:gd name="T85" fmla="*/ 36 h 2266"/>
                <a:gd name="T86" fmla="*/ 2492 w 2570"/>
                <a:gd name="T87" fmla="*/ 24 h 2266"/>
                <a:gd name="T88" fmla="*/ 2102 w 2570"/>
                <a:gd name="T89" fmla="*/ 0 h 2266"/>
                <a:gd name="T90" fmla="*/ 1909 w 2570"/>
                <a:gd name="T91" fmla="*/ 90 h 2266"/>
                <a:gd name="T92" fmla="*/ 1747 w 2570"/>
                <a:gd name="T93" fmla="*/ 535 h 2266"/>
                <a:gd name="T94" fmla="*/ 1711 w 2570"/>
                <a:gd name="T95" fmla="*/ 469 h 2266"/>
                <a:gd name="T96" fmla="*/ 1633 w 2570"/>
                <a:gd name="T97" fmla="*/ 144 h 2266"/>
                <a:gd name="T98" fmla="*/ 1579 w 2570"/>
                <a:gd name="T99" fmla="*/ 0 h 2266"/>
                <a:gd name="T100" fmla="*/ 738 w 2570"/>
                <a:gd name="T101" fmla="*/ 186 h 2266"/>
                <a:gd name="T102" fmla="*/ 756 w 2570"/>
                <a:gd name="T103" fmla="*/ 463 h 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3496" name="Freeform 8">
              <a:extLst>
                <a:ext uri="{FF2B5EF4-FFF2-40B4-BE49-F238E27FC236}">
                  <a16:creationId xmlns:a16="http://schemas.microsoft.com/office/drawing/2014/main" id="{C79019D6-2E23-9931-995F-5171E8E7990A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>
                <a:gd name="T0" fmla="*/ 1034 w 2176"/>
                <a:gd name="T1" fmla="*/ 767 h 1505"/>
                <a:gd name="T2" fmla="*/ 1190 w 2176"/>
                <a:gd name="T3" fmla="*/ 1235 h 1505"/>
                <a:gd name="T4" fmla="*/ 956 w 2176"/>
                <a:gd name="T5" fmla="*/ 1193 h 1505"/>
                <a:gd name="T6" fmla="*/ 723 w 2176"/>
                <a:gd name="T7" fmla="*/ 1127 h 1505"/>
                <a:gd name="T8" fmla="*/ 442 w 2176"/>
                <a:gd name="T9" fmla="*/ 1109 h 1505"/>
                <a:gd name="T10" fmla="*/ 0 w 2176"/>
                <a:gd name="T11" fmla="*/ 1079 h 1505"/>
                <a:gd name="T12" fmla="*/ 30 w 2176"/>
                <a:gd name="T13" fmla="*/ 1115 h 1505"/>
                <a:gd name="T14" fmla="*/ 496 w 2176"/>
                <a:gd name="T15" fmla="*/ 1133 h 1505"/>
                <a:gd name="T16" fmla="*/ 777 w 2176"/>
                <a:gd name="T17" fmla="*/ 1187 h 1505"/>
                <a:gd name="T18" fmla="*/ 1130 w 2176"/>
                <a:gd name="T19" fmla="*/ 1301 h 1505"/>
                <a:gd name="T20" fmla="*/ 1070 w 2176"/>
                <a:gd name="T21" fmla="*/ 1319 h 1505"/>
                <a:gd name="T22" fmla="*/ 711 w 2176"/>
                <a:gd name="T23" fmla="*/ 1505 h 1505"/>
                <a:gd name="T24" fmla="*/ 765 w 2176"/>
                <a:gd name="T25" fmla="*/ 1481 h 1505"/>
                <a:gd name="T26" fmla="*/ 861 w 2176"/>
                <a:gd name="T27" fmla="*/ 1439 h 1505"/>
                <a:gd name="T28" fmla="*/ 1022 w 2176"/>
                <a:gd name="T29" fmla="*/ 1355 h 1505"/>
                <a:gd name="T30" fmla="*/ 1214 w 2176"/>
                <a:gd name="T31" fmla="*/ 1295 h 1505"/>
                <a:gd name="T32" fmla="*/ 1267 w 2176"/>
                <a:gd name="T33" fmla="*/ 1223 h 1505"/>
                <a:gd name="T34" fmla="*/ 1632 w 2176"/>
                <a:gd name="T35" fmla="*/ 1043 h 1505"/>
                <a:gd name="T36" fmla="*/ 1931 w 2176"/>
                <a:gd name="T37" fmla="*/ 953 h 1505"/>
                <a:gd name="T38" fmla="*/ 2176 w 2176"/>
                <a:gd name="T39" fmla="*/ 821 h 1505"/>
                <a:gd name="T40" fmla="*/ 1961 w 2176"/>
                <a:gd name="T41" fmla="*/ 911 h 1505"/>
                <a:gd name="T42" fmla="*/ 1656 w 2176"/>
                <a:gd name="T43" fmla="*/ 989 h 1505"/>
                <a:gd name="T44" fmla="*/ 1339 w 2176"/>
                <a:gd name="T45" fmla="*/ 1151 h 1505"/>
                <a:gd name="T46" fmla="*/ 1501 w 2176"/>
                <a:gd name="T47" fmla="*/ 905 h 1505"/>
                <a:gd name="T48" fmla="*/ 1620 w 2176"/>
                <a:gd name="T49" fmla="*/ 545 h 1505"/>
                <a:gd name="T50" fmla="*/ 1740 w 2176"/>
                <a:gd name="T51" fmla="*/ 372 h 1505"/>
                <a:gd name="T52" fmla="*/ 1979 w 2176"/>
                <a:gd name="T53" fmla="*/ 60 h 1505"/>
                <a:gd name="T54" fmla="*/ 2003 w 2176"/>
                <a:gd name="T55" fmla="*/ 0 h 1505"/>
                <a:gd name="T56" fmla="*/ 1973 w 2176"/>
                <a:gd name="T57" fmla="*/ 0 h 1505"/>
                <a:gd name="T58" fmla="*/ 1596 w 2176"/>
                <a:gd name="T59" fmla="*/ 480 h 1505"/>
                <a:gd name="T60" fmla="*/ 1477 w 2176"/>
                <a:gd name="T61" fmla="*/ 887 h 1505"/>
                <a:gd name="T62" fmla="*/ 1255 w 2176"/>
                <a:gd name="T63" fmla="*/ 1175 h 1505"/>
                <a:gd name="T64" fmla="*/ 1130 w 2176"/>
                <a:gd name="T65" fmla="*/ 905 h 1505"/>
                <a:gd name="T66" fmla="*/ 1010 w 2176"/>
                <a:gd name="T67" fmla="*/ 540 h 1505"/>
                <a:gd name="T68" fmla="*/ 885 w 2176"/>
                <a:gd name="T69" fmla="*/ 222 h 1505"/>
                <a:gd name="T70" fmla="*/ 789 w 2176"/>
                <a:gd name="T71" fmla="*/ 0 h 1505"/>
                <a:gd name="T72" fmla="*/ 753 w 2176"/>
                <a:gd name="T73" fmla="*/ 0 h 1505"/>
                <a:gd name="T74" fmla="*/ 903 w 2176"/>
                <a:gd name="T75" fmla="*/ 354 h 1505"/>
                <a:gd name="T76" fmla="*/ 1034 w 2176"/>
                <a:gd name="T77" fmla="*/ 767 h 1505"/>
                <a:gd name="T78" fmla="*/ 1034 w 2176"/>
                <a:gd name="T79" fmla="*/ 767 h 1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3497" name="Freeform 9">
              <a:extLst>
                <a:ext uri="{FF2B5EF4-FFF2-40B4-BE49-F238E27FC236}">
                  <a16:creationId xmlns:a16="http://schemas.microsoft.com/office/drawing/2014/main" id="{514BE7FF-8C7A-90A3-9F4E-B0A284EBBA91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>
                <a:gd name="T0" fmla="*/ 161 w 813"/>
                <a:gd name="T1" fmla="*/ 564 h 804"/>
                <a:gd name="T2" fmla="*/ 329 w 813"/>
                <a:gd name="T3" fmla="*/ 438 h 804"/>
                <a:gd name="T4" fmla="*/ 646 w 813"/>
                <a:gd name="T5" fmla="*/ 216 h 804"/>
                <a:gd name="T6" fmla="*/ 813 w 813"/>
                <a:gd name="T7" fmla="*/ 0 h 804"/>
                <a:gd name="T8" fmla="*/ 676 w 813"/>
                <a:gd name="T9" fmla="*/ 150 h 804"/>
                <a:gd name="T10" fmla="*/ 144 w 813"/>
                <a:gd name="T11" fmla="*/ 504 h 804"/>
                <a:gd name="T12" fmla="*/ 0 w 813"/>
                <a:gd name="T13" fmla="*/ 732 h 804"/>
                <a:gd name="T14" fmla="*/ 0 w 813"/>
                <a:gd name="T15" fmla="*/ 804 h 804"/>
                <a:gd name="T16" fmla="*/ 161 w 813"/>
                <a:gd name="T17" fmla="*/ 564 h 804"/>
                <a:gd name="T18" fmla="*/ 161 w 813"/>
                <a:gd name="T19" fmla="*/ 564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3498" name="Freeform 10">
              <a:extLst>
                <a:ext uri="{FF2B5EF4-FFF2-40B4-BE49-F238E27FC236}">
                  <a16:creationId xmlns:a16="http://schemas.microsoft.com/office/drawing/2014/main" id="{4277BB3C-6218-8F51-7BA6-C4E4AFC482E5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>
                <a:gd name="T0" fmla="*/ 460 w 759"/>
                <a:gd name="T1" fmla="*/ 66 h 107"/>
                <a:gd name="T2" fmla="*/ 759 w 759"/>
                <a:gd name="T3" fmla="*/ 0 h 107"/>
                <a:gd name="T4" fmla="*/ 496 w 759"/>
                <a:gd name="T5" fmla="*/ 36 h 107"/>
                <a:gd name="T6" fmla="*/ 138 w 759"/>
                <a:gd name="T7" fmla="*/ 48 h 107"/>
                <a:gd name="T8" fmla="*/ 0 w 759"/>
                <a:gd name="T9" fmla="*/ 78 h 107"/>
                <a:gd name="T10" fmla="*/ 0 w 759"/>
                <a:gd name="T11" fmla="*/ 107 h 107"/>
                <a:gd name="T12" fmla="*/ 96 w 759"/>
                <a:gd name="T13" fmla="*/ 89 h 107"/>
                <a:gd name="T14" fmla="*/ 460 w 759"/>
                <a:gd name="T15" fmla="*/ 66 h 107"/>
                <a:gd name="T16" fmla="*/ 460 w 759"/>
                <a:gd name="T17" fmla="*/ 6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3499" name="Freeform 11">
              <a:extLst>
                <a:ext uri="{FF2B5EF4-FFF2-40B4-BE49-F238E27FC236}">
                  <a16:creationId xmlns:a16="http://schemas.microsoft.com/office/drawing/2014/main" id="{52F16267-EDE0-8F3E-830A-3193427E7663}"/>
                </a:ext>
              </a:extLst>
            </p:cNvPr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>
                <a:gd name="T0" fmla="*/ 1387 w 3169"/>
                <a:gd name="T1" fmla="*/ 239 h 743"/>
                <a:gd name="T2" fmla="*/ 1734 w 3169"/>
                <a:gd name="T3" fmla="*/ 233 h 743"/>
                <a:gd name="T4" fmla="*/ 2087 w 3169"/>
                <a:gd name="T5" fmla="*/ 251 h 743"/>
                <a:gd name="T6" fmla="*/ 2505 w 3169"/>
                <a:gd name="T7" fmla="*/ 233 h 743"/>
                <a:gd name="T8" fmla="*/ 3169 w 3169"/>
                <a:gd name="T9" fmla="*/ 204 h 743"/>
                <a:gd name="T10" fmla="*/ 3115 w 3169"/>
                <a:gd name="T11" fmla="*/ 186 h 743"/>
                <a:gd name="T12" fmla="*/ 2422 w 3169"/>
                <a:gd name="T13" fmla="*/ 221 h 743"/>
                <a:gd name="T14" fmla="*/ 2003 w 3169"/>
                <a:gd name="T15" fmla="*/ 221 h 743"/>
                <a:gd name="T16" fmla="*/ 1459 w 3169"/>
                <a:gd name="T17" fmla="*/ 186 h 743"/>
                <a:gd name="T18" fmla="*/ 1543 w 3169"/>
                <a:gd name="T19" fmla="*/ 168 h 743"/>
                <a:gd name="T20" fmla="*/ 2039 w 3169"/>
                <a:gd name="T21" fmla="*/ 0 h 743"/>
                <a:gd name="T22" fmla="*/ 1961 w 3169"/>
                <a:gd name="T23" fmla="*/ 24 h 743"/>
                <a:gd name="T24" fmla="*/ 1836 w 3169"/>
                <a:gd name="T25" fmla="*/ 66 h 743"/>
                <a:gd name="T26" fmla="*/ 1602 w 3169"/>
                <a:gd name="T27" fmla="*/ 138 h 743"/>
                <a:gd name="T28" fmla="*/ 1339 w 3169"/>
                <a:gd name="T29" fmla="*/ 198 h 743"/>
                <a:gd name="T30" fmla="*/ 1268 w 3169"/>
                <a:gd name="T31" fmla="*/ 251 h 743"/>
                <a:gd name="T32" fmla="*/ 765 w 3169"/>
                <a:gd name="T33" fmla="*/ 413 h 743"/>
                <a:gd name="T34" fmla="*/ 335 w 3169"/>
                <a:gd name="T35" fmla="*/ 503 h 743"/>
                <a:gd name="T36" fmla="*/ 0 w 3169"/>
                <a:gd name="T37" fmla="*/ 617 h 743"/>
                <a:gd name="T38" fmla="*/ 299 w 3169"/>
                <a:gd name="T39" fmla="*/ 539 h 743"/>
                <a:gd name="T40" fmla="*/ 735 w 3169"/>
                <a:gd name="T41" fmla="*/ 449 h 743"/>
                <a:gd name="T42" fmla="*/ 1178 w 3169"/>
                <a:gd name="T43" fmla="*/ 311 h 743"/>
                <a:gd name="T44" fmla="*/ 981 w 3169"/>
                <a:gd name="T45" fmla="*/ 491 h 743"/>
                <a:gd name="T46" fmla="*/ 867 w 3169"/>
                <a:gd name="T47" fmla="*/ 743 h 743"/>
                <a:gd name="T48" fmla="*/ 861 w 3169"/>
                <a:gd name="T49" fmla="*/ 743 h 743"/>
                <a:gd name="T50" fmla="*/ 933 w 3169"/>
                <a:gd name="T51" fmla="*/ 743 h 743"/>
                <a:gd name="T52" fmla="*/ 1022 w 3169"/>
                <a:gd name="T53" fmla="*/ 497 h 743"/>
                <a:gd name="T54" fmla="*/ 1297 w 3169"/>
                <a:gd name="T55" fmla="*/ 281 h 743"/>
                <a:gd name="T56" fmla="*/ 1531 w 3169"/>
                <a:gd name="T57" fmla="*/ 449 h 743"/>
                <a:gd name="T58" fmla="*/ 1770 w 3169"/>
                <a:gd name="T59" fmla="*/ 677 h 743"/>
                <a:gd name="T60" fmla="*/ 1854 w 3169"/>
                <a:gd name="T61" fmla="*/ 743 h 743"/>
                <a:gd name="T62" fmla="*/ 1919 w 3169"/>
                <a:gd name="T63" fmla="*/ 743 h 743"/>
                <a:gd name="T64" fmla="*/ 1692 w 3169"/>
                <a:gd name="T65" fmla="*/ 527 h 743"/>
                <a:gd name="T66" fmla="*/ 1387 w 3169"/>
                <a:gd name="T67" fmla="*/ 239 h 743"/>
                <a:gd name="T68" fmla="*/ 1387 w 3169"/>
                <a:gd name="T69" fmla="*/ 239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3500" name="Rectangle 12">
              <a:extLst>
                <a:ext uri="{FF2B5EF4-FFF2-40B4-BE49-F238E27FC236}">
                  <a16:creationId xmlns:a16="http://schemas.microsoft.com/office/drawing/2014/main" id="{C305BB28-8EEF-B4D5-A148-3C055DD191CB}"/>
                </a:ext>
              </a:extLst>
            </p:cNvPr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3501" name="Rectangle 13">
              <a:extLst>
                <a:ext uri="{FF2B5EF4-FFF2-40B4-BE49-F238E27FC236}">
                  <a16:creationId xmlns:a16="http://schemas.microsoft.com/office/drawing/2014/main" id="{50D55D09-83A9-6563-8B58-E7ABA1D3FA17}"/>
                </a:ext>
              </a:extLst>
            </p:cNvPr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3502" name="Freeform 14">
              <a:extLst>
                <a:ext uri="{FF2B5EF4-FFF2-40B4-BE49-F238E27FC236}">
                  <a16:creationId xmlns:a16="http://schemas.microsoft.com/office/drawing/2014/main" id="{304269E0-77F4-C6FA-B69E-0C608FF8AD67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3503" name="Freeform 15">
              <a:extLst>
                <a:ext uri="{FF2B5EF4-FFF2-40B4-BE49-F238E27FC236}">
                  <a16:creationId xmlns:a16="http://schemas.microsoft.com/office/drawing/2014/main" id="{F440D2D2-2E53-6AAF-0169-A23FE7AE4569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3504" name="Freeform 16">
              <a:extLst>
                <a:ext uri="{FF2B5EF4-FFF2-40B4-BE49-F238E27FC236}">
                  <a16:creationId xmlns:a16="http://schemas.microsoft.com/office/drawing/2014/main" id="{1BDA5F20-10E0-6EC9-E556-B1CD1879B5C8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3505" name="Freeform 17">
              <a:extLst>
                <a:ext uri="{FF2B5EF4-FFF2-40B4-BE49-F238E27FC236}">
                  <a16:creationId xmlns:a16="http://schemas.microsoft.com/office/drawing/2014/main" id="{41C2F11A-9840-3532-8A78-8EF5C1D37E5F}"/>
                </a:ext>
              </a:extLst>
            </p:cNvPr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>
                <a:gd name="T0" fmla="*/ 871 w 3188"/>
                <a:gd name="T1" fmla="*/ 1423 h 2024"/>
                <a:gd name="T2" fmla="*/ 907 w 3188"/>
                <a:gd name="T3" fmla="*/ 1393 h 2024"/>
                <a:gd name="T4" fmla="*/ 991 w 3188"/>
                <a:gd name="T5" fmla="*/ 1320 h 2024"/>
                <a:gd name="T6" fmla="*/ 1033 w 3188"/>
                <a:gd name="T7" fmla="*/ 1297 h 2024"/>
                <a:gd name="T8" fmla="*/ 1086 w 3188"/>
                <a:gd name="T9" fmla="*/ 1249 h 2024"/>
                <a:gd name="T10" fmla="*/ 1123 w 3188"/>
                <a:gd name="T11" fmla="*/ 1219 h 2024"/>
                <a:gd name="T12" fmla="*/ 1057 w 3188"/>
                <a:gd name="T13" fmla="*/ 1153 h 2024"/>
                <a:gd name="T14" fmla="*/ 877 w 3188"/>
                <a:gd name="T15" fmla="*/ 1021 h 2024"/>
                <a:gd name="T16" fmla="*/ 655 w 3188"/>
                <a:gd name="T17" fmla="*/ 907 h 2024"/>
                <a:gd name="T18" fmla="*/ 655 w 3188"/>
                <a:gd name="T19" fmla="*/ 846 h 2024"/>
                <a:gd name="T20" fmla="*/ 643 w 3188"/>
                <a:gd name="T21" fmla="*/ 708 h 2024"/>
                <a:gd name="T22" fmla="*/ 552 w 3188"/>
                <a:gd name="T23" fmla="*/ 642 h 2024"/>
                <a:gd name="T24" fmla="*/ 510 w 3188"/>
                <a:gd name="T25" fmla="*/ 570 h 2024"/>
                <a:gd name="T26" fmla="*/ 637 w 3188"/>
                <a:gd name="T27" fmla="*/ 564 h 2024"/>
                <a:gd name="T28" fmla="*/ 763 w 3188"/>
                <a:gd name="T29" fmla="*/ 570 h 2024"/>
                <a:gd name="T30" fmla="*/ 1091 w 3188"/>
                <a:gd name="T31" fmla="*/ 850 h 2024"/>
                <a:gd name="T32" fmla="*/ 1009 w 3188"/>
                <a:gd name="T33" fmla="*/ 566 h 2024"/>
                <a:gd name="T34" fmla="*/ 1054 w 3188"/>
                <a:gd name="T35" fmla="*/ 265 h 2024"/>
                <a:gd name="T36" fmla="*/ 1249 w 3188"/>
                <a:gd name="T37" fmla="*/ 0 h 2024"/>
                <a:gd name="T38" fmla="*/ 1466 w 3188"/>
                <a:gd name="T39" fmla="*/ 292 h 2024"/>
                <a:gd name="T40" fmla="*/ 1475 w 3188"/>
                <a:gd name="T41" fmla="*/ 548 h 2024"/>
                <a:gd name="T42" fmla="*/ 1567 w 3188"/>
                <a:gd name="T43" fmla="*/ 630 h 2024"/>
                <a:gd name="T44" fmla="*/ 1795 w 3188"/>
                <a:gd name="T45" fmla="*/ 365 h 2024"/>
                <a:gd name="T46" fmla="*/ 2245 w 3188"/>
                <a:gd name="T47" fmla="*/ 150 h 2024"/>
                <a:gd name="T48" fmla="*/ 2618 w 3188"/>
                <a:gd name="T49" fmla="*/ 180 h 2024"/>
                <a:gd name="T50" fmla="*/ 3050 w 3188"/>
                <a:gd name="T51" fmla="*/ 150 h 2024"/>
                <a:gd name="T52" fmla="*/ 3140 w 3188"/>
                <a:gd name="T53" fmla="*/ 210 h 2024"/>
                <a:gd name="T54" fmla="*/ 2990 w 3188"/>
                <a:gd name="T55" fmla="*/ 210 h 2024"/>
                <a:gd name="T56" fmla="*/ 2834 w 3188"/>
                <a:gd name="T57" fmla="*/ 377 h 2024"/>
                <a:gd name="T58" fmla="*/ 2702 w 3188"/>
                <a:gd name="T59" fmla="*/ 648 h 2024"/>
                <a:gd name="T60" fmla="*/ 2582 w 3188"/>
                <a:gd name="T61" fmla="*/ 828 h 2024"/>
                <a:gd name="T62" fmla="*/ 2234 w 3188"/>
                <a:gd name="T63" fmla="*/ 1009 h 2024"/>
                <a:gd name="T64" fmla="*/ 1963 w 3188"/>
                <a:gd name="T65" fmla="*/ 1075 h 2024"/>
                <a:gd name="T66" fmla="*/ 2257 w 3188"/>
                <a:gd name="T67" fmla="*/ 1111 h 2024"/>
                <a:gd name="T68" fmla="*/ 2600 w 3188"/>
                <a:gd name="T69" fmla="*/ 1207 h 2024"/>
                <a:gd name="T70" fmla="*/ 2894 w 3188"/>
                <a:gd name="T71" fmla="*/ 1441 h 2024"/>
                <a:gd name="T72" fmla="*/ 3122 w 3188"/>
                <a:gd name="T73" fmla="*/ 1555 h 2024"/>
                <a:gd name="T74" fmla="*/ 3032 w 3188"/>
                <a:gd name="T75" fmla="*/ 1585 h 2024"/>
                <a:gd name="T76" fmla="*/ 3008 w 3188"/>
                <a:gd name="T77" fmla="*/ 1591 h 2024"/>
                <a:gd name="T78" fmla="*/ 2960 w 3188"/>
                <a:gd name="T79" fmla="*/ 1597 h 2024"/>
                <a:gd name="T80" fmla="*/ 2882 w 3188"/>
                <a:gd name="T81" fmla="*/ 1609 h 2024"/>
                <a:gd name="T82" fmla="*/ 2846 w 3188"/>
                <a:gd name="T83" fmla="*/ 1609 h 2024"/>
                <a:gd name="T84" fmla="*/ 2774 w 3188"/>
                <a:gd name="T85" fmla="*/ 1615 h 2024"/>
                <a:gd name="T86" fmla="*/ 2726 w 3188"/>
                <a:gd name="T87" fmla="*/ 1621 h 2024"/>
                <a:gd name="T88" fmla="*/ 2708 w 3188"/>
                <a:gd name="T89" fmla="*/ 1621 h 2024"/>
                <a:gd name="T90" fmla="*/ 2594 w 3188"/>
                <a:gd name="T91" fmla="*/ 1657 h 2024"/>
                <a:gd name="T92" fmla="*/ 2533 w 3188"/>
                <a:gd name="T93" fmla="*/ 1663 h 2024"/>
                <a:gd name="T94" fmla="*/ 2444 w 3188"/>
                <a:gd name="T95" fmla="*/ 1675 h 2024"/>
                <a:gd name="T96" fmla="*/ 2378 w 3188"/>
                <a:gd name="T97" fmla="*/ 1687 h 2024"/>
                <a:gd name="T98" fmla="*/ 2360 w 3188"/>
                <a:gd name="T99" fmla="*/ 1705 h 2024"/>
                <a:gd name="T100" fmla="*/ 2305 w 3188"/>
                <a:gd name="T101" fmla="*/ 1687 h 2024"/>
                <a:gd name="T102" fmla="*/ 2263 w 3188"/>
                <a:gd name="T103" fmla="*/ 1663 h 2024"/>
                <a:gd name="T104" fmla="*/ 2017 w 3188"/>
                <a:gd name="T105" fmla="*/ 1585 h 2024"/>
                <a:gd name="T106" fmla="*/ 1711 w 3188"/>
                <a:gd name="T107" fmla="*/ 1453 h 2024"/>
                <a:gd name="T108" fmla="*/ 1880 w 3188"/>
                <a:gd name="T109" fmla="*/ 1844 h 2024"/>
                <a:gd name="T110" fmla="*/ 1771 w 3188"/>
                <a:gd name="T111" fmla="*/ 1922 h 2024"/>
                <a:gd name="T112" fmla="*/ 1531 w 3188"/>
                <a:gd name="T113" fmla="*/ 1753 h 2024"/>
                <a:gd name="T114" fmla="*/ 1411 w 3188"/>
                <a:gd name="T115" fmla="*/ 1477 h 2024"/>
                <a:gd name="T116" fmla="*/ 1219 w 3188"/>
                <a:gd name="T117" fmla="*/ 1291 h 2024"/>
                <a:gd name="T118" fmla="*/ 127 w 3188"/>
                <a:gd name="T119" fmla="*/ 2006 h 2024"/>
                <a:gd name="T120" fmla="*/ 865 w 3188"/>
                <a:gd name="T121" fmla="*/ 1429 h 2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3506" name="Freeform 18">
              <a:extLst>
                <a:ext uri="{FF2B5EF4-FFF2-40B4-BE49-F238E27FC236}">
                  <a16:creationId xmlns:a16="http://schemas.microsoft.com/office/drawing/2014/main" id="{93045334-88E8-7B3F-7EF9-E9DD33C867E8}"/>
                </a:ext>
              </a:extLst>
            </p:cNvPr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>
                <a:gd name="T0" fmla="*/ 318 w 2144"/>
                <a:gd name="T1" fmla="*/ 1078 h 1787"/>
                <a:gd name="T2" fmla="*/ 217 w 2144"/>
                <a:gd name="T3" fmla="*/ 928 h 1787"/>
                <a:gd name="T4" fmla="*/ 102 w 2144"/>
                <a:gd name="T5" fmla="*/ 808 h 1787"/>
                <a:gd name="T6" fmla="*/ 36 w 2144"/>
                <a:gd name="T7" fmla="*/ 742 h 1787"/>
                <a:gd name="T8" fmla="*/ 0 w 2144"/>
                <a:gd name="T9" fmla="*/ 700 h 1787"/>
                <a:gd name="T10" fmla="*/ 270 w 2144"/>
                <a:gd name="T11" fmla="*/ 958 h 1787"/>
                <a:gd name="T12" fmla="*/ 294 w 2144"/>
                <a:gd name="T13" fmla="*/ 1006 h 1787"/>
                <a:gd name="T14" fmla="*/ 367 w 2144"/>
                <a:gd name="T15" fmla="*/ 670 h 1787"/>
                <a:gd name="T16" fmla="*/ 379 w 2144"/>
                <a:gd name="T17" fmla="*/ 411 h 1787"/>
                <a:gd name="T18" fmla="*/ 347 w 2144"/>
                <a:gd name="T19" fmla="*/ 118 h 1787"/>
                <a:gd name="T20" fmla="*/ 393 w 2144"/>
                <a:gd name="T21" fmla="*/ 0 h 1787"/>
                <a:gd name="T22" fmla="*/ 397 w 2144"/>
                <a:gd name="T23" fmla="*/ 357 h 1787"/>
                <a:gd name="T24" fmla="*/ 421 w 2144"/>
                <a:gd name="T25" fmla="*/ 609 h 1787"/>
                <a:gd name="T26" fmla="*/ 385 w 2144"/>
                <a:gd name="T27" fmla="*/ 826 h 1787"/>
                <a:gd name="T28" fmla="*/ 385 w 2144"/>
                <a:gd name="T29" fmla="*/ 1036 h 1787"/>
                <a:gd name="T30" fmla="*/ 877 w 2144"/>
                <a:gd name="T31" fmla="*/ 784 h 1787"/>
                <a:gd name="T32" fmla="*/ 1309 w 2144"/>
                <a:gd name="T33" fmla="*/ 555 h 1787"/>
                <a:gd name="T34" fmla="*/ 1802 w 2144"/>
                <a:gd name="T35" fmla="*/ 249 h 1787"/>
                <a:gd name="T36" fmla="*/ 2096 w 2144"/>
                <a:gd name="T37" fmla="*/ 69 h 1787"/>
                <a:gd name="T38" fmla="*/ 1814 w 2144"/>
                <a:gd name="T39" fmla="*/ 279 h 1787"/>
                <a:gd name="T40" fmla="*/ 1453 w 2144"/>
                <a:gd name="T41" fmla="*/ 501 h 1787"/>
                <a:gd name="T42" fmla="*/ 1123 w 2144"/>
                <a:gd name="T43" fmla="*/ 700 h 1787"/>
                <a:gd name="T44" fmla="*/ 739 w 2144"/>
                <a:gd name="T45" fmla="*/ 898 h 1787"/>
                <a:gd name="T46" fmla="*/ 463 w 2144"/>
                <a:gd name="T47" fmla="*/ 1084 h 1787"/>
                <a:gd name="T48" fmla="*/ 817 w 2144"/>
                <a:gd name="T49" fmla="*/ 1193 h 1787"/>
                <a:gd name="T50" fmla="*/ 1285 w 2144"/>
                <a:gd name="T51" fmla="*/ 1187 h 1787"/>
                <a:gd name="T52" fmla="*/ 1916 w 2144"/>
                <a:gd name="T53" fmla="*/ 1396 h 1787"/>
                <a:gd name="T54" fmla="*/ 2144 w 2144"/>
                <a:gd name="T55" fmla="*/ 1420 h 1787"/>
                <a:gd name="T56" fmla="*/ 1814 w 2144"/>
                <a:gd name="T57" fmla="*/ 1408 h 1787"/>
                <a:gd name="T58" fmla="*/ 1435 w 2144"/>
                <a:gd name="T59" fmla="*/ 1288 h 1787"/>
                <a:gd name="T60" fmla="*/ 1219 w 2144"/>
                <a:gd name="T61" fmla="*/ 1229 h 1787"/>
                <a:gd name="T62" fmla="*/ 799 w 2144"/>
                <a:gd name="T63" fmla="*/ 1223 h 1787"/>
                <a:gd name="T64" fmla="*/ 505 w 2144"/>
                <a:gd name="T65" fmla="*/ 1145 h 1787"/>
                <a:gd name="T66" fmla="*/ 733 w 2144"/>
                <a:gd name="T67" fmla="*/ 1378 h 1787"/>
                <a:gd name="T68" fmla="*/ 877 w 2144"/>
                <a:gd name="T69" fmla="*/ 1619 h 1787"/>
                <a:gd name="T70" fmla="*/ 1009 w 2144"/>
                <a:gd name="T71" fmla="*/ 1787 h 1787"/>
                <a:gd name="T72" fmla="*/ 817 w 2144"/>
                <a:gd name="T73" fmla="*/ 1607 h 1787"/>
                <a:gd name="T74" fmla="*/ 673 w 2144"/>
                <a:gd name="T75" fmla="*/ 1372 h 1787"/>
                <a:gd name="T76" fmla="*/ 415 w 2144"/>
                <a:gd name="T77" fmla="*/ 1109 h 1787"/>
                <a:gd name="T78" fmla="*/ 318 w 2144"/>
                <a:gd name="T79" fmla="*/ 1078 h 1787"/>
                <a:gd name="T80" fmla="*/ 318 w 2144"/>
                <a:gd name="T81" fmla="*/ 1078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3507" name="Freeform 19">
              <a:extLst>
                <a:ext uri="{FF2B5EF4-FFF2-40B4-BE49-F238E27FC236}">
                  <a16:creationId xmlns:a16="http://schemas.microsoft.com/office/drawing/2014/main" id="{798746B3-F0F4-1CCB-D9CD-A31562A7B89D}"/>
                </a:ext>
              </a:extLst>
            </p:cNvPr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>
                <a:gd name="T0" fmla="*/ 1814 w 2828"/>
                <a:gd name="T1" fmla="*/ 606 h 2366"/>
                <a:gd name="T2" fmla="*/ 1615 w 2828"/>
                <a:gd name="T3" fmla="*/ 252 h 2366"/>
                <a:gd name="T4" fmla="*/ 1345 w 2828"/>
                <a:gd name="T5" fmla="*/ 132 h 2366"/>
                <a:gd name="T6" fmla="*/ 1381 w 2828"/>
                <a:gd name="T7" fmla="*/ 492 h 2366"/>
                <a:gd name="T8" fmla="*/ 955 w 2828"/>
                <a:gd name="T9" fmla="*/ 221 h 2366"/>
                <a:gd name="T10" fmla="*/ 877 w 2828"/>
                <a:gd name="T11" fmla="*/ 161 h 2366"/>
                <a:gd name="T12" fmla="*/ 841 w 2828"/>
                <a:gd name="T13" fmla="*/ 167 h 2366"/>
                <a:gd name="T14" fmla="*/ 720 w 2828"/>
                <a:gd name="T15" fmla="*/ 161 h 2366"/>
                <a:gd name="T16" fmla="*/ 613 w 2828"/>
                <a:gd name="T17" fmla="*/ 144 h 2366"/>
                <a:gd name="T18" fmla="*/ 492 w 2828"/>
                <a:gd name="T19" fmla="*/ 161 h 2366"/>
                <a:gd name="T20" fmla="*/ 432 w 2828"/>
                <a:gd name="T21" fmla="*/ 150 h 2366"/>
                <a:gd name="T22" fmla="*/ 342 w 2828"/>
                <a:gd name="T23" fmla="*/ 138 h 2366"/>
                <a:gd name="T24" fmla="*/ 246 w 2828"/>
                <a:gd name="T25" fmla="*/ 126 h 2366"/>
                <a:gd name="T26" fmla="*/ 174 w 2828"/>
                <a:gd name="T27" fmla="*/ 114 h 2366"/>
                <a:gd name="T28" fmla="*/ 216 w 2828"/>
                <a:gd name="T29" fmla="*/ 240 h 2366"/>
                <a:gd name="T30" fmla="*/ 607 w 2828"/>
                <a:gd name="T31" fmla="*/ 588 h 2366"/>
                <a:gd name="T32" fmla="*/ 1177 w 2828"/>
                <a:gd name="T33" fmla="*/ 817 h 2366"/>
                <a:gd name="T34" fmla="*/ 972 w 2828"/>
                <a:gd name="T35" fmla="*/ 871 h 2366"/>
                <a:gd name="T36" fmla="*/ 492 w 2828"/>
                <a:gd name="T37" fmla="*/ 1111 h 2366"/>
                <a:gd name="T38" fmla="*/ 276 w 2828"/>
                <a:gd name="T39" fmla="*/ 1441 h 2366"/>
                <a:gd name="T40" fmla="*/ 42 w 2828"/>
                <a:gd name="T41" fmla="*/ 1441 h 2366"/>
                <a:gd name="T42" fmla="*/ 367 w 2828"/>
                <a:gd name="T43" fmla="*/ 1585 h 2366"/>
                <a:gd name="T44" fmla="*/ 949 w 2828"/>
                <a:gd name="T45" fmla="*/ 1712 h 2366"/>
                <a:gd name="T46" fmla="*/ 1519 w 2828"/>
                <a:gd name="T47" fmla="*/ 1537 h 2366"/>
                <a:gd name="T48" fmla="*/ 1735 w 2828"/>
                <a:gd name="T49" fmla="*/ 1513 h 2366"/>
                <a:gd name="T50" fmla="*/ 1723 w 2828"/>
                <a:gd name="T51" fmla="*/ 1802 h 2366"/>
                <a:gd name="T52" fmla="*/ 2042 w 2828"/>
                <a:gd name="T53" fmla="*/ 2229 h 2366"/>
                <a:gd name="T54" fmla="*/ 2191 w 2828"/>
                <a:gd name="T55" fmla="*/ 2133 h 2366"/>
                <a:gd name="T56" fmla="*/ 2270 w 2828"/>
                <a:gd name="T57" fmla="*/ 1970 h 2366"/>
                <a:gd name="T58" fmla="*/ 2233 w 2828"/>
                <a:gd name="T59" fmla="*/ 1573 h 2366"/>
                <a:gd name="T60" fmla="*/ 2294 w 2828"/>
                <a:gd name="T61" fmla="*/ 1483 h 2366"/>
                <a:gd name="T62" fmla="*/ 2588 w 2828"/>
                <a:gd name="T63" fmla="*/ 1688 h 2366"/>
                <a:gd name="T64" fmla="*/ 2695 w 2828"/>
                <a:gd name="T65" fmla="*/ 1682 h 2366"/>
                <a:gd name="T66" fmla="*/ 2588 w 2828"/>
                <a:gd name="T67" fmla="*/ 1543 h 2366"/>
                <a:gd name="T68" fmla="*/ 2510 w 2828"/>
                <a:gd name="T69" fmla="*/ 1357 h 2366"/>
                <a:gd name="T70" fmla="*/ 2354 w 2828"/>
                <a:gd name="T71" fmla="*/ 1184 h 2366"/>
                <a:gd name="T72" fmla="*/ 2102 w 2828"/>
                <a:gd name="T73" fmla="*/ 931 h 2366"/>
                <a:gd name="T74" fmla="*/ 2137 w 2828"/>
                <a:gd name="T75" fmla="*/ 907 h 2366"/>
                <a:gd name="T76" fmla="*/ 2215 w 2828"/>
                <a:gd name="T77" fmla="*/ 871 h 2366"/>
                <a:gd name="T78" fmla="*/ 2324 w 2828"/>
                <a:gd name="T79" fmla="*/ 817 h 2366"/>
                <a:gd name="T80" fmla="*/ 2372 w 2828"/>
                <a:gd name="T81" fmla="*/ 787 h 2366"/>
                <a:gd name="T82" fmla="*/ 2078 w 2828"/>
                <a:gd name="T83" fmla="*/ 865 h 2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3508" name="Freeform 20">
              <a:extLst>
                <a:ext uri="{FF2B5EF4-FFF2-40B4-BE49-F238E27FC236}">
                  <a16:creationId xmlns:a16="http://schemas.microsoft.com/office/drawing/2014/main" id="{579EEC67-7CDE-18AC-DA6A-F3D47BF3D0C6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>
                <a:gd name="T0" fmla="*/ 1842 w 2153"/>
                <a:gd name="T1" fmla="*/ 851 h 1930"/>
                <a:gd name="T2" fmla="*/ 1937 w 2153"/>
                <a:gd name="T3" fmla="*/ 1019 h 1930"/>
                <a:gd name="T4" fmla="*/ 2051 w 2153"/>
                <a:gd name="T5" fmla="*/ 1168 h 1930"/>
                <a:gd name="T6" fmla="*/ 2117 w 2153"/>
                <a:gd name="T7" fmla="*/ 1246 h 1930"/>
                <a:gd name="T8" fmla="*/ 2153 w 2153"/>
                <a:gd name="T9" fmla="*/ 1294 h 1930"/>
                <a:gd name="T10" fmla="*/ 1889 w 2153"/>
                <a:gd name="T11" fmla="*/ 977 h 1930"/>
                <a:gd name="T12" fmla="*/ 1860 w 2153"/>
                <a:gd name="T13" fmla="*/ 929 h 1930"/>
                <a:gd name="T14" fmla="*/ 1782 w 2153"/>
                <a:gd name="T15" fmla="*/ 1240 h 1930"/>
                <a:gd name="T16" fmla="*/ 1770 w 2153"/>
                <a:gd name="T17" fmla="*/ 1486 h 1930"/>
                <a:gd name="T18" fmla="*/ 1818 w 2153"/>
                <a:gd name="T19" fmla="*/ 1906 h 1930"/>
                <a:gd name="T20" fmla="*/ 1788 w 2153"/>
                <a:gd name="T21" fmla="*/ 1930 h 1930"/>
                <a:gd name="T22" fmla="*/ 1746 w 2153"/>
                <a:gd name="T23" fmla="*/ 1534 h 1930"/>
                <a:gd name="T24" fmla="*/ 1728 w 2153"/>
                <a:gd name="T25" fmla="*/ 1288 h 1930"/>
                <a:gd name="T26" fmla="*/ 1764 w 2153"/>
                <a:gd name="T27" fmla="*/ 1085 h 1930"/>
                <a:gd name="T28" fmla="*/ 1770 w 2153"/>
                <a:gd name="T29" fmla="*/ 875 h 1930"/>
                <a:gd name="T30" fmla="*/ 1268 w 2153"/>
                <a:gd name="T31" fmla="*/ 1007 h 1930"/>
                <a:gd name="T32" fmla="*/ 825 w 2153"/>
                <a:gd name="T33" fmla="*/ 1132 h 1930"/>
                <a:gd name="T34" fmla="*/ 323 w 2153"/>
                <a:gd name="T35" fmla="*/ 1312 h 1930"/>
                <a:gd name="T36" fmla="*/ 18 w 2153"/>
                <a:gd name="T37" fmla="*/ 1420 h 1930"/>
                <a:gd name="T38" fmla="*/ 311 w 2153"/>
                <a:gd name="T39" fmla="*/ 1282 h 1930"/>
                <a:gd name="T40" fmla="*/ 682 w 2153"/>
                <a:gd name="T41" fmla="*/ 1144 h 1930"/>
                <a:gd name="T42" fmla="*/ 1022 w 2153"/>
                <a:gd name="T43" fmla="*/ 1037 h 1930"/>
                <a:gd name="T44" fmla="*/ 1411 w 2153"/>
                <a:gd name="T45" fmla="*/ 929 h 1930"/>
                <a:gd name="T46" fmla="*/ 1692 w 2153"/>
                <a:gd name="T47" fmla="*/ 815 h 1930"/>
                <a:gd name="T48" fmla="*/ 1333 w 2153"/>
                <a:gd name="T49" fmla="*/ 623 h 1930"/>
                <a:gd name="T50" fmla="*/ 861 w 2153"/>
                <a:gd name="T51" fmla="*/ 515 h 1930"/>
                <a:gd name="T52" fmla="*/ 227 w 2153"/>
                <a:gd name="T53" fmla="*/ 161 h 1930"/>
                <a:gd name="T54" fmla="*/ 0 w 2153"/>
                <a:gd name="T55" fmla="*/ 83 h 1930"/>
                <a:gd name="T56" fmla="*/ 329 w 2153"/>
                <a:gd name="T57" fmla="*/ 179 h 1930"/>
                <a:gd name="T58" fmla="*/ 712 w 2153"/>
                <a:gd name="T59" fmla="*/ 383 h 1930"/>
                <a:gd name="T60" fmla="*/ 933 w 2153"/>
                <a:gd name="T61" fmla="*/ 491 h 1930"/>
                <a:gd name="T62" fmla="*/ 1351 w 2153"/>
                <a:gd name="T63" fmla="*/ 593 h 1930"/>
                <a:gd name="T64" fmla="*/ 1650 w 2153"/>
                <a:gd name="T65" fmla="*/ 743 h 1930"/>
                <a:gd name="T66" fmla="*/ 1423 w 2153"/>
                <a:gd name="T67" fmla="*/ 461 h 1930"/>
                <a:gd name="T68" fmla="*/ 1286 w 2153"/>
                <a:gd name="T69" fmla="*/ 191 h 1930"/>
                <a:gd name="T70" fmla="*/ 1154 w 2153"/>
                <a:gd name="T71" fmla="*/ 0 h 1930"/>
                <a:gd name="T72" fmla="*/ 1339 w 2153"/>
                <a:gd name="T73" fmla="*/ 215 h 1930"/>
                <a:gd name="T74" fmla="*/ 1489 w 2153"/>
                <a:gd name="T75" fmla="*/ 485 h 1930"/>
                <a:gd name="T76" fmla="*/ 1746 w 2153"/>
                <a:gd name="T77" fmla="*/ 803 h 1930"/>
                <a:gd name="T78" fmla="*/ 1842 w 2153"/>
                <a:gd name="T79" fmla="*/ 851 h 1930"/>
                <a:gd name="T80" fmla="*/ 1842 w 2153"/>
                <a:gd name="T81" fmla="*/ 851 h 19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63509" name="Rectangle 21">
            <a:extLst>
              <a:ext uri="{FF2B5EF4-FFF2-40B4-BE49-F238E27FC236}">
                <a16:creationId xmlns:a16="http://schemas.microsoft.com/office/drawing/2014/main" id="{F2A5BE80-DEC0-3569-8619-1186E20AA082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fr-FR" altLang="fr-FR" noProof="0"/>
              <a:t>Cliquez pour modifier le style du titre</a:t>
            </a:r>
          </a:p>
        </p:txBody>
      </p:sp>
      <p:sp>
        <p:nvSpPr>
          <p:cNvPr id="63510" name="Rectangle 22">
            <a:extLst>
              <a:ext uri="{FF2B5EF4-FFF2-40B4-BE49-F238E27FC236}">
                <a16:creationId xmlns:a16="http://schemas.microsoft.com/office/drawing/2014/main" id="{220B5EDF-22C2-BC70-A4BD-4B2E2C89D4CA}"/>
              </a:ext>
            </a:extLst>
          </p:cNvPr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fr-FR" altLang="fr-FR" noProof="0"/>
              <a:t>Cliquez pour modifier le style des sous-titres du masque</a:t>
            </a:r>
          </a:p>
        </p:txBody>
      </p:sp>
      <p:sp>
        <p:nvSpPr>
          <p:cNvPr id="63511" name="Rectangle 23">
            <a:extLst>
              <a:ext uri="{FF2B5EF4-FFF2-40B4-BE49-F238E27FC236}">
                <a16:creationId xmlns:a16="http://schemas.microsoft.com/office/drawing/2014/main" id="{7B3DA0F4-E519-DBBF-038D-F82FEB244D91}"/>
              </a:ext>
            </a:extLst>
          </p:cNvPr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3512" name="Rectangle 24">
            <a:extLst>
              <a:ext uri="{FF2B5EF4-FFF2-40B4-BE49-F238E27FC236}">
                <a16:creationId xmlns:a16="http://schemas.microsoft.com/office/drawing/2014/main" id="{FDE1DF91-B63A-27D5-3C0F-2A0BB4261A8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3513" name="Rectangle 25">
            <a:extLst>
              <a:ext uri="{FF2B5EF4-FFF2-40B4-BE49-F238E27FC236}">
                <a16:creationId xmlns:a16="http://schemas.microsoft.com/office/drawing/2014/main" id="{3AA9D39F-7C66-E9ED-0ED8-FAEDCFAE406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0AAB578-552F-4605-88BD-8EBD5CBB36A9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Ovr>
    <a:masterClrMapping/>
  </p:clrMapOvr>
  <p:transition spd="slow" advTm="6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F465DF-B85C-6718-B8D2-BF2804C8E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D84AEBF-745C-CB65-41D4-0419646BAB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477EC0-DCEC-2F1F-6535-2270FB9EF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597F7E-0122-4E3F-5D47-3F0E4A55A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CAF62C6-9366-66E9-66DC-DE36C7A05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002CF4-5992-4833-BE7A-CDB87C05EE4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15320549"/>
      </p:ext>
    </p:extLst>
  </p:cSld>
  <p:clrMapOvr>
    <a:masterClrMapping/>
  </p:clrMapOvr>
  <p:transition spd="slow" advTm="6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089AEF-AFDE-70D9-D066-5F1523C8EE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CB312DC-F80B-D4DB-5A73-6073765466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BC64C5-C009-0390-1079-D8A725FC2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64481F4-86C7-67B0-821B-95D3FA37B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FB9DBE0-2371-88AB-636F-E2D464DF5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DE1CA4-FA3B-4D5D-9137-9D40C926F42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13369011"/>
      </p:ext>
    </p:extLst>
  </p:cSld>
  <p:clrMapOvr>
    <a:masterClrMapping/>
  </p:clrMapOvr>
  <p:transition spd="slow" advTm="6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64AEB6-0E33-6156-9574-87D8D4F214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11E2A11-55CC-9103-FA80-10410E4500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C460638-853F-D084-A208-9EBA2318B1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8DA3A2C-AFD8-DA2E-8454-446420D45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B9522A-D67F-1F5C-1126-28DDBC033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6156553-90CC-8BA4-6118-F159B2CD8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688DD2-F116-4B75-AC2A-215DC4845FE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63584556"/>
      </p:ext>
    </p:extLst>
  </p:cSld>
  <p:clrMapOvr>
    <a:masterClrMapping/>
  </p:clrMapOvr>
  <p:transition spd="slow" advTm="6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C43E2B-497E-BB09-A320-6F442072AC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002F559-2B21-3CD7-BD78-5B6DC1B698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FCB7CAC-E543-F80F-4E42-E34136ADA8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93A5434-9F34-2191-7358-9B892AE922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D1906E8-305B-C558-867D-7549A58655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0888530-936F-223D-02EA-4C33308AD3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FD00E75-9C18-983D-C67F-5C4364E570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F3BAEF-A27B-B65C-0453-91934A73E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58CBDC-BA0B-4D55-82EA-E3A710CAF30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7085385"/>
      </p:ext>
    </p:extLst>
  </p:cSld>
  <p:clrMapOvr>
    <a:masterClrMapping/>
  </p:clrMapOvr>
  <p:transition spd="slow" advTm="6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2B03B5-2B52-1FC7-4338-4AD06BA59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F503A2F-9A2A-A712-9C0B-F23C880DE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D76A655-4334-74C2-5F07-A36AB1A7B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4A160F4-5E98-7249-7FF8-EE7605A46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872A87-C273-4086-BB63-FE0BF05F124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27188571"/>
      </p:ext>
    </p:extLst>
  </p:cSld>
  <p:clrMapOvr>
    <a:masterClrMapping/>
  </p:clrMapOvr>
  <p:transition spd="slow" advTm="6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7650E37-0436-84C2-C7C2-AAF140B99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DFCDDDD-CF50-B84B-41ED-5B761B9BF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D3B0655-8998-6B33-D4D0-BC52F9D95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4BA373-94A4-499B-9DD3-213A1508C93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17026574"/>
      </p:ext>
    </p:extLst>
  </p:cSld>
  <p:clrMapOvr>
    <a:masterClrMapping/>
  </p:clrMapOvr>
  <p:transition spd="slow" advTm="6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8FECFC-FCE4-8EF8-1258-28FC8FDA3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7AFDB46-1053-891A-7A01-5EFBE13EF8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40D3433-1303-6A8B-357E-7588E0B749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476D04C-F4EC-9CC5-28FD-6EFBEF7968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D747015-0754-3156-C558-041A0FAD20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B9900-FAA0-2080-0403-F7B4D0971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C6E797-4BA8-408C-8172-65D5694CBCE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1219618"/>
      </p:ext>
    </p:extLst>
  </p:cSld>
  <p:clrMapOvr>
    <a:masterClrMapping/>
  </p:clrMapOvr>
  <p:transition spd="slow" advTm="6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1DA4D4-0368-DAF9-D793-61DE39352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F4F51BA-C235-8709-3B72-672FCAFAF9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5F86ED6-5AF9-D0DA-93EC-E6C869FA4F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902733B-3FDF-9495-8141-1289F4D3F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59D75D1-3C9A-920E-31E7-09CAFBBA3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423B8AB-060C-8BFD-2A98-75885DAB4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1912E1-0044-4E53-9DB3-48E12E37552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65925593"/>
      </p:ext>
    </p:extLst>
  </p:cSld>
  <p:clrMapOvr>
    <a:masterClrMapping/>
  </p:clrMapOvr>
  <p:transition spd="slow" advTm="6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547A49-9903-FEBD-37C2-54C6553CB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739FEC-8B3C-F58E-767A-E2F743AE68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D82945-B7E9-71B6-30B4-29F18BAFB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E944A32-46B0-6432-9A58-BA0071011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ED9F36D-64FE-9ED3-8188-1AD91123B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7612DE-D7C2-4D47-A23C-671CC0F7406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50051855"/>
      </p:ext>
    </p:extLst>
  </p:cSld>
  <p:clrMapOvr>
    <a:masterClrMapping/>
  </p:clrMapOvr>
  <p:transition spd="slow" advTm="6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4A66846-EFB2-43F1-BB59-7F153489AB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9D67D0-8892-ECB8-9F2B-4FEFE10263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77928F-99A4-9D2C-FA7B-7330B3F30F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BB7FBCA-7C3B-7747-FB3F-A1B3C21EA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AAC9B7E-C829-A0BB-4BB3-72C14CF3F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EF1C9A-B035-46F7-9709-C1C4A75DEDE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3706096"/>
      </p:ext>
    </p:extLst>
  </p:cSld>
  <p:clrMapOvr>
    <a:masterClrMapping/>
  </p:clrMapOvr>
  <p:transition spd="slow" advTm="6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466" name="Group 2">
            <a:extLst>
              <a:ext uri="{FF2B5EF4-FFF2-40B4-BE49-F238E27FC236}">
                <a16:creationId xmlns:a16="http://schemas.microsoft.com/office/drawing/2014/main" id="{EA097F2B-131B-9ED3-9FC3-7B9184E7D001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62467" name="Freeform 3">
              <a:extLst>
                <a:ext uri="{FF2B5EF4-FFF2-40B4-BE49-F238E27FC236}">
                  <a16:creationId xmlns:a16="http://schemas.microsoft.com/office/drawing/2014/main" id="{66E5C6EF-0F0B-9B1A-EDCB-BB9C71170BE0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>
                <a:gd name="T0" fmla="*/ 744 w 2515"/>
                <a:gd name="T1" fmla="*/ 1669 h 1970"/>
                <a:gd name="T2" fmla="*/ 852 w 2515"/>
                <a:gd name="T3" fmla="*/ 1400 h 1970"/>
                <a:gd name="T4" fmla="*/ 876 w 2515"/>
                <a:gd name="T5" fmla="*/ 1171 h 1970"/>
                <a:gd name="T6" fmla="*/ 979 w 2515"/>
                <a:gd name="T7" fmla="*/ 1370 h 1970"/>
                <a:gd name="T8" fmla="*/ 1231 w 2515"/>
                <a:gd name="T9" fmla="*/ 1621 h 1970"/>
                <a:gd name="T10" fmla="*/ 1471 w 2515"/>
                <a:gd name="T11" fmla="*/ 1693 h 1970"/>
                <a:gd name="T12" fmla="*/ 1819 w 2515"/>
                <a:gd name="T13" fmla="*/ 1678 h 1970"/>
                <a:gd name="T14" fmla="*/ 1893 w 2515"/>
                <a:gd name="T15" fmla="*/ 1513 h 1970"/>
                <a:gd name="T16" fmla="*/ 1874 w 2515"/>
                <a:gd name="T17" fmla="*/ 1285 h 1970"/>
                <a:gd name="T18" fmla="*/ 1783 w 2515"/>
                <a:gd name="T19" fmla="*/ 967 h 1970"/>
                <a:gd name="T20" fmla="*/ 1289 w 2515"/>
                <a:gd name="T21" fmla="*/ 873 h 1970"/>
                <a:gd name="T22" fmla="*/ 1549 w 2515"/>
                <a:gd name="T23" fmla="*/ 745 h 1970"/>
                <a:gd name="T24" fmla="*/ 1753 w 2515"/>
                <a:gd name="T25" fmla="*/ 732 h 1970"/>
                <a:gd name="T26" fmla="*/ 2107 w 2515"/>
                <a:gd name="T27" fmla="*/ 618 h 1970"/>
                <a:gd name="T28" fmla="*/ 2377 w 2515"/>
                <a:gd name="T29" fmla="*/ 438 h 1970"/>
                <a:gd name="T30" fmla="*/ 2420 w 2515"/>
                <a:gd name="T31" fmla="*/ 343 h 1970"/>
                <a:gd name="T32" fmla="*/ 2077 w 2515"/>
                <a:gd name="T33" fmla="*/ 331 h 1970"/>
                <a:gd name="T34" fmla="*/ 1951 w 2515"/>
                <a:gd name="T35" fmla="*/ 301 h 1970"/>
                <a:gd name="T36" fmla="*/ 1645 w 2515"/>
                <a:gd name="T37" fmla="*/ 289 h 1970"/>
                <a:gd name="T38" fmla="*/ 1297 w 2515"/>
                <a:gd name="T39" fmla="*/ 408 h 1970"/>
                <a:gd name="T40" fmla="*/ 1308 w 2515"/>
                <a:gd name="T41" fmla="*/ 337 h 1970"/>
                <a:gd name="T42" fmla="*/ 1453 w 2515"/>
                <a:gd name="T43" fmla="*/ 168 h 1970"/>
                <a:gd name="T44" fmla="*/ 1477 w 2515"/>
                <a:gd name="T45" fmla="*/ 36 h 1970"/>
                <a:gd name="T46" fmla="*/ 1417 w 2515"/>
                <a:gd name="T47" fmla="*/ 24 h 1970"/>
                <a:gd name="T48" fmla="*/ 1189 w 2515"/>
                <a:gd name="T49" fmla="*/ 102 h 1970"/>
                <a:gd name="T50" fmla="*/ 1026 w 2515"/>
                <a:gd name="T51" fmla="*/ 144 h 1970"/>
                <a:gd name="T52" fmla="*/ 889 w 2515"/>
                <a:gd name="T53" fmla="*/ 331 h 1970"/>
                <a:gd name="T54" fmla="*/ 726 w 2515"/>
                <a:gd name="T55" fmla="*/ 480 h 1970"/>
                <a:gd name="T56" fmla="*/ 643 w 2515"/>
                <a:gd name="T57" fmla="*/ 540 h 1970"/>
                <a:gd name="T58" fmla="*/ 600 w 2515"/>
                <a:gd name="T59" fmla="*/ 516 h 1970"/>
                <a:gd name="T60" fmla="*/ 552 w 2515"/>
                <a:gd name="T61" fmla="*/ 486 h 1970"/>
                <a:gd name="T62" fmla="*/ 528 w 2515"/>
                <a:gd name="T63" fmla="*/ 462 h 1970"/>
                <a:gd name="T64" fmla="*/ 474 w 2515"/>
                <a:gd name="T65" fmla="*/ 426 h 1970"/>
                <a:gd name="T66" fmla="*/ 415 w 2515"/>
                <a:gd name="T67" fmla="*/ 390 h 1970"/>
                <a:gd name="T68" fmla="*/ 366 w 2515"/>
                <a:gd name="T69" fmla="*/ 366 h 1970"/>
                <a:gd name="T70" fmla="*/ 192 w 2515"/>
                <a:gd name="T71" fmla="*/ 234 h 1970"/>
                <a:gd name="T72" fmla="*/ 570 w 2515"/>
                <a:gd name="T73" fmla="*/ 564 h 1970"/>
                <a:gd name="T74" fmla="*/ 444 w 2515"/>
                <a:gd name="T75" fmla="*/ 732 h 1970"/>
                <a:gd name="T76" fmla="*/ 318 w 2515"/>
                <a:gd name="T77" fmla="*/ 787 h 1970"/>
                <a:gd name="T78" fmla="*/ 127 w 2515"/>
                <a:gd name="T79" fmla="*/ 853 h 1970"/>
                <a:gd name="T80" fmla="*/ 0 w 2515"/>
                <a:gd name="T81" fmla="*/ 1165 h 1970"/>
                <a:gd name="T82" fmla="*/ 372 w 2515"/>
                <a:gd name="T83" fmla="*/ 1015 h 1970"/>
                <a:gd name="T84" fmla="*/ 222 w 2515"/>
                <a:gd name="T85" fmla="*/ 1262 h 1970"/>
                <a:gd name="T86" fmla="*/ 139 w 2515"/>
                <a:gd name="T87" fmla="*/ 1459 h 1970"/>
                <a:gd name="T88" fmla="*/ 102 w 2515"/>
                <a:gd name="T89" fmla="*/ 1495 h 1970"/>
                <a:gd name="T90" fmla="*/ 84 w 2515"/>
                <a:gd name="T91" fmla="*/ 1519 h 1970"/>
                <a:gd name="T92" fmla="*/ 96 w 2515"/>
                <a:gd name="T93" fmla="*/ 1537 h 1970"/>
                <a:gd name="T94" fmla="*/ 127 w 2515"/>
                <a:gd name="T95" fmla="*/ 1567 h 1970"/>
                <a:gd name="T96" fmla="*/ 145 w 2515"/>
                <a:gd name="T97" fmla="*/ 1633 h 1970"/>
                <a:gd name="T98" fmla="*/ 156 w 2515"/>
                <a:gd name="T99" fmla="*/ 1693 h 1970"/>
                <a:gd name="T100" fmla="*/ 162 w 2515"/>
                <a:gd name="T101" fmla="*/ 1723 h 1970"/>
                <a:gd name="T102" fmla="*/ 216 w 2515"/>
                <a:gd name="T103" fmla="*/ 1802 h 1970"/>
                <a:gd name="T104" fmla="*/ 228 w 2515"/>
                <a:gd name="T105" fmla="*/ 1850 h 1970"/>
                <a:gd name="T106" fmla="*/ 240 w 2515"/>
                <a:gd name="T107" fmla="*/ 1904 h 1970"/>
                <a:gd name="T108" fmla="*/ 246 w 2515"/>
                <a:gd name="T109" fmla="*/ 1922 h 1970"/>
                <a:gd name="T110" fmla="*/ 258 w 2515"/>
                <a:gd name="T111" fmla="*/ 1970 h 1970"/>
                <a:gd name="T112" fmla="*/ 462 w 2515"/>
                <a:gd name="T113" fmla="*/ 1922 h 1970"/>
                <a:gd name="T114" fmla="*/ 624 w 2515"/>
                <a:gd name="T115" fmla="*/ 1778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2468" name="Freeform 4">
              <a:extLst>
                <a:ext uri="{FF2B5EF4-FFF2-40B4-BE49-F238E27FC236}">
                  <a16:creationId xmlns:a16="http://schemas.microsoft.com/office/drawing/2014/main" id="{2075EE74-EC1D-D714-FB4F-ECE2DC2155E0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>
                <a:gd name="T0" fmla="*/ 580 w 2123"/>
                <a:gd name="T1" fmla="*/ 1043 h 1696"/>
                <a:gd name="T2" fmla="*/ 544 w 2123"/>
                <a:gd name="T3" fmla="*/ 683 h 1696"/>
                <a:gd name="T4" fmla="*/ 670 w 2123"/>
                <a:gd name="T5" fmla="*/ 395 h 1696"/>
                <a:gd name="T6" fmla="*/ 927 w 2123"/>
                <a:gd name="T7" fmla="*/ 587 h 1696"/>
                <a:gd name="T8" fmla="*/ 1214 w 2123"/>
                <a:gd name="T9" fmla="*/ 869 h 1696"/>
                <a:gd name="T10" fmla="*/ 1483 w 2123"/>
                <a:gd name="T11" fmla="*/ 1109 h 1696"/>
                <a:gd name="T12" fmla="*/ 1800 w 2123"/>
                <a:gd name="T13" fmla="*/ 1360 h 1696"/>
                <a:gd name="T14" fmla="*/ 1883 w 2123"/>
                <a:gd name="T15" fmla="*/ 1414 h 1696"/>
                <a:gd name="T16" fmla="*/ 1836 w 2123"/>
                <a:gd name="T17" fmla="*/ 1354 h 1696"/>
                <a:gd name="T18" fmla="*/ 1411 w 2123"/>
                <a:gd name="T19" fmla="*/ 1001 h 1696"/>
                <a:gd name="T20" fmla="*/ 1088 w 2123"/>
                <a:gd name="T21" fmla="*/ 683 h 1696"/>
                <a:gd name="T22" fmla="*/ 723 w 2123"/>
                <a:gd name="T23" fmla="*/ 329 h 1696"/>
                <a:gd name="T24" fmla="*/ 999 w 2123"/>
                <a:gd name="T25" fmla="*/ 311 h 1696"/>
                <a:gd name="T26" fmla="*/ 1286 w 2123"/>
                <a:gd name="T27" fmla="*/ 317 h 1696"/>
                <a:gd name="T28" fmla="*/ 1614 w 2123"/>
                <a:gd name="T29" fmla="*/ 269 h 1696"/>
                <a:gd name="T30" fmla="*/ 2123 w 2123"/>
                <a:gd name="T31" fmla="*/ 197 h 1696"/>
                <a:gd name="T32" fmla="*/ 2075 w 2123"/>
                <a:gd name="T33" fmla="*/ 173 h 1696"/>
                <a:gd name="T34" fmla="*/ 1543 w 2123"/>
                <a:gd name="T35" fmla="*/ 257 h 1696"/>
                <a:gd name="T36" fmla="*/ 1208 w 2123"/>
                <a:gd name="T37" fmla="*/ 275 h 1696"/>
                <a:gd name="T38" fmla="*/ 759 w 2123"/>
                <a:gd name="T39" fmla="*/ 257 h 1696"/>
                <a:gd name="T40" fmla="*/ 819 w 2123"/>
                <a:gd name="T41" fmla="*/ 227 h 1696"/>
                <a:gd name="T42" fmla="*/ 1142 w 2123"/>
                <a:gd name="T43" fmla="*/ 0 h 1696"/>
                <a:gd name="T44" fmla="*/ 1088 w 2123"/>
                <a:gd name="T45" fmla="*/ 30 h 1696"/>
                <a:gd name="T46" fmla="*/ 1010 w 2123"/>
                <a:gd name="T47" fmla="*/ 84 h 1696"/>
                <a:gd name="T48" fmla="*/ 855 w 2123"/>
                <a:gd name="T49" fmla="*/ 191 h 1696"/>
                <a:gd name="T50" fmla="*/ 670 w 2123"/>
                <a:gd name="T51" fmla="*/ 281 h 1696"/>
                <a:gd name="T52" fmla="*/ 634 w 2123"/>
                <a:gd name="T53" fmla="*/ 359 h 1696"/>
                <a:gd name="T54" fmla="*/ 305 w 2123"/>
                <a:gd name="T55" fmla="*/ 587 h 1696"/>
                <a:gd name="T56" fmla="*/ 0 w 2123"/>
                <a:gd name="T57" fmla="*/ 725 h 1696"/>
                <a:gd name="T58" fmla="*/ 0 w 2123"/>
                <a:gd name="T59" fmla="*/ 731 h 1696"/>
                <a:gd name="T60" fmla="*/ 0 w 2123"/>
                <a:gd name="T61" fmla="*/ 767 h 1696"/>
                <a:gd name="T62" fmla="*/ 299 w 2123"/>
                <a:gd name="T63" fmla="*/ 635 h 1696"/>
                <a:gd name="T64" fmla="*/ 592 w 2123"/>
                <a:gd name="T65" fmla="*/ 431 h 1696"/>
                <a:gd name="T66" fmla="*/ 508 w 2123"/>
                <a:gd name="T67" fmla="*/ 671 h 1696"/>
                <a:gd name="T68" fmla="*/ 526 w 2123"/>
                <a:gd name="T69" fmla="*/ 995 h 1696"/>
                <a:gd name="T70" fmla="*/ 460 w 2123"/>
                <a:gd name="T71" fmla="*/ 1168 h 1696"/>
                <a:gd name="T72" fmla="*/ 329 w 2123"/>
                <a:gd name="T73" fmla="*/ 1480 h 1696"/>
                <a:gd name="T74" fmla="*/ 323 w 2123"/>
                <a:gd name="T75" fmla="*/ 1696 h 1696"/>
                <a:gd name="T76" fmla="*/ 329 w 2123"/>
                <a:gd name="T77" fmla="*/ 1696 h 1696"/>
                <a:gd name="T78" fmla="*/ 347 w 2123"/>
                <a:gd name="T79" fmla="*/ 1552 h 1696"/>
                <a:gd name="T80" fmla="*/ 580 w 2123"/>
                <a:gd name="T81" fmla="*/ 1043 h 1696"/>
                <a:gd name="T82" fmla="*/ 580 w 2123"/>
                <a:gd name="T83" fmla="*/ 1043 h 1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2469" name="Freeform 5">
              <a:extLst>
                <a:ext uri="{FF2B5EF4-FFF2-40B4-BE49-F238E27FC236}">
                  <a16:creationId xmlns:a16="http://schemas.microsoft.com/office/drawing/2014/main" id="{B513EE36-09B7-E7FB-1B73-71E4463AAE45}"/>
                </a:ext>
              </a:extLst>
            </p:cNvPr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>
                <a:gd name="T0" fmla="*/ 3338 w 3668"/>
                <a:gd name="T1" fmla="*/ 288 h 943"/>
                <a:gd name="T2" fmla="*/ 3194 w 3668"/>
                <a:gd name="T3" fmla="*/ 258 h 943"/>
                <a:gd name="T4" fmla="*/ 2816 w 3668"/>
                <a:gd name="T5" fmla="*/ 234 h 943"/>
                <a:gd name="T6" fmla="*/ 2330 w 3668"/>
                <a:gd name="T7" fmla="*/ 306 h 943"/>
                <a:gd name="T8" fmla="*/ 2372 w 3668"/>
                <a:gd name="T9" fmla="*/ 258 h 943"/>
                <a:gd name="T10" fmla="*/ 2624 w 3668"/>
                <a:gd name="T11" fmla="*/ 132 h 943"/>
                <a:gd name="T12" fmla="*/ 2707 w 3668"/>
                <a:gd name="T13" fmla="*/ 24 h 943"/>
                <a:gd name="T14" fmla="*/ 2642 w 3668"/>
                <a:gd name="T15" fmla="*/ 12 h 943"/>
                <a:gd name="T16" fmla="*/ 2515 w 3668"/>
                <a:gd name="T17" fmla="*/ 54 h 943"/>
                <a:gd name="T18" fmla="*/ 2324 w 3668"/>
                <a:gd name="T19" fmla="*/ 66 h 943"/>
                <a:gd name="T20" fmla="*/ 2101 w 3668"/>
                <a:gd name="T21" fmla="*/ 90 h 943"/>
                <a:gd name="T22" fmla="*/ 1855 w 3668"/>
                <a:gd name="T23" fmla="*/ 228 h 943"/>
                <a:gd name="T24" fmla="*/ 1591 w 3668"/>
                <a:gd name="T25" fmla="*/ 337 h 943"/>
                <a:gd name="T26" fmla="*/ 1459 w 3668"/>
                <a:gd name="T27" fmla="*/ 379 h 943"/>
                <a:gd name="T28" fmla="*/ 1417 w 3668"/>
                <a:gd name="T29" fmla="*/ 361 h 943"/>
                <a:gd name="T30" fmla="*/ 1363 w 3668"/>
                <a:gd name="T31" fmla="*/ 331 h 943"/>
                <a:gd name="T32" fmla="*/ 1344 w 3668"/>
                <a:gd name="T33" fmla="*/ 312 h 943"/>
                <a:gd name="T34" fmla="*/ 1290 w 3668"/>
                <a:gd name="T35" fmla="*/ 288 h 943"/>
                <a:gd name="T36" fmla="*/ 1230 w 3668"/>
                <a:gd name="T37" fmla="*/ 252 h 943"/>
                <a:gd name="T38" fmla="*/ 1119 w 3668"/>
                <a:gd name="T39" fmla="*/ 227 h 943"/>
                <a:gd name="T40" fmla="*/ 1320 w 3668"/>
                <a:gd name="T41" fmla="*/ 438 h 943"/>
                <a:gd name="T42" fmla="*/ 960 w 3668"/>
                <a:gd name="T43" fmla="*/ 558 h 943"/>
                <a:gd name="T44" fmla="*/ 474 w 3668"/>
                <a:gd name="T45" fmla="*/ 630 h 943"/>
                <a:gd name="T46" fmla="*/ 132 w 3668"/>
                <a:gd name="T47" fmla="*/ 781 h 943"/>
                <a:gd name="T48" fmla="*/ 234 w 3668"/>
                <a:gd name="T49" fmla="*/ 847 h 943"/>
                <a:gd name="T50" fmla="*/ 925 w 3668"/>
                <a:gd name="T51" fmla="*/ 739 h 943"/>
                <a:gd name="T52" fmla="*/ 637 w 3668"/>
                <a:gd name="T53" fmla="*/ 925 h 943"/>
                <a:gd name="T54" fmla="*/ 1405 w 3668"/>
                <a:gd name="T55" fmla="*/ 943 h 943"/>
                <a:gd name="T56" fmla="*/ 1447 w 3668"/>
                <a:gd name="T57" fmla="*/ 943 h 943"/>
                <a:gd name="T58" fmla="*/ 2888 w 3668"/>
                <a:gd name="T59" fmla="*/ 859 h 943"/>
                <a:gd name="T60" fmla="*/ 2582 w 3668"/>
                <a:gd name="T61" fmla="*/ 708 h 943"/>
                <a:gd name="T62" fmla="*/ 2299 w 3668"/>
                <a:gd name="T63" fmla="*/ 606 h 943"/>
                <a:gd name="T64" fmla="*/ 2606 w 3668"/>
                <a:gd name="T65" fmla="*/ 588 h 943"/>
                <a:gd name="T66" fmla="*/ 3001 w 3668"/>
                <a:gd name="T67" fmla="*/ 582 h 943"/>
                <a:gd name="T68" fmla="*/ 3452 w 3668"/>
                <a:gd name="T69" fmla="*/ 438 h 943"/>
                <a:gd name="T70" fmla="*/ 3668 w 3668"/>
                <a:gd name="T71" fmla="*/ 312 h 943"/>
                <a:gd name="T72" fmla="*/ 3482 w 3668"/>
                <a:gd name="T73" fmla="*/ 300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2470" name="Freeform 6">
              <a:extLst>
                <a:ext uri="{FF2B5EF4-FFF2-40B4-BE49-F238E27FC236}">
                  <a16:creationId xmlns:a16="http://schemas.microsoft.com/office/drawing/2014/main" id="{0124D200-2ADD-117B-94B5-B6449D0CF8AB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>
                <a:gd name="T0" fmla="*/ 323 w 969"/>
                <a:gd name="T1" fmla="*/ 1186 h 1192"/>
                <a:gd name="T2" fmla="*/ 490 w 969"/>
                <a:gd name="T3" fmla="*/ 1192 h 1192"/>
                <a:gd name="T4" fmla="*/ 580 w 969"/>
                <a:gd name="T5" fmla="*/ 1150 h 1192"/>
                <a:gd name="T6" fmla="*/ 813 w 969"/>
                <a:gd name="T7" fmla="*/ 1085 h 1192"/>
                <a:gd name="T8" fmla="*/ 933 w 969"/>
                <a:gd name="T9" fmla="*/ 1055 h 1192"/>
                <a:gd name="T10" fmla="*/ 759 w 969"/>
                <a:gd name="T11" fmla="*/ 989 h 1192"/>
                <a:gd name="T12" fmla="*/ 556 w 969"/>
                <a:gd name="T13" fmla="*/ 953 h 1192"/>
                <a:gd name="T14" fmla="*/ 197 w 969"/>
                <a:gd name="T15" fmla="*/ 971 h 1192"/>
                <a:gd name="T16" fmla="*/ 299 w 969"/>
                <a:gd name="T17" fmla="*/ 893 h 1192"/>
                <a:gd name="T18" fmla="*/ 496 w 969"/>
                <a:gd name="T19" fmla="*/ 803 h 1192"/>
                <a:gd name="T20" fmla="*/ 694 w 969"/>
                <a:gd name="T21" fmla="*/ 671 h 1192"/>
                <a:gd name="T22" fmla="*/ 700 w 969"/>
                <a:gd name="T23" fmla="*/ 671 h 1192"/>
                <a:gd name="T24" fmla="*/ 712 w 969"/>
                <a:gd name="T25" fmla="*/ 665 h 1192"/>
                <a:gd name="T26" fmla="*/ 753 w 969"/>
                <a:gd name="T27" fmla="*/ 647 h 1192"/>
                <a:gd name="T28" fmla="*/ 777 w 969"/>
                <a:gd name="T29" fmla="*/ 641 h 1192"/>
                <a:gd name="T30" fmla="*/ 789 w 969"/>
                <a:gd name="T31" fmla="*/ 629 h 1192"/>
                <a:gd name="T32" fmla="*/ 795 w 969"/>
                <a:gd name="T33" fmla="*/ 617 h 1192"/>
                <a:gd name="T34" fmla="*/ 789 w 969"/>
                <a:gd name="T35" fmla="*/ 611 h 1192"/>
                <a:gd name="T36" fmla="*/ 783 w 969"/>
                <a:gd name="T37" fmla="*/ 599 h 1192"/>
                <a:gd name="T38" fmla="*/ 783 w 969"/>
                <a:gd name="T39" fmla="*/ 575 h 1192"/>
                <a:gd name="T40" fmla="*/ 795 w 969"/>
                <a:gd name="T41" fmla="*/ 545 h 1192"/>
                <a:gd name="T42" fmla="*/ 807 w 969"/>
                <a:gd name="T43" fmla="*/ 515 h 1192"/>
                <a:gd name="T44" fmla="*/ 825 w 969"/>
                <a:gd name="T45" fmla="*/ 485 h 1192"/>
                <a:gd name="T46" fmla="*/ 837 w 969"/>
                <a:gd name="T47" fmla="*/ 455 h 1192"/>
                <a:gd name="T48" fmla="*/ 843 w 969"/>
                <a:gd name="T49" fmla="*/ 437 h 1192"/>
                <a:gd name="T50" fmla="*/ 849 w 969"/>
                <a:gd name="T51" fmla="*/ 431 h 1192"/>
                <a:gd name="T52" fmla="*/ 849 w 969"/>
                <a:gd name="T53" fmla="*/ 347 h 1192"/>
                <a:gd name="T54" fmla="*/ 849 w 969"/>
                <a:gd name="T55" fmla="*/ 341 h 1192"/>
                <a:gd name="T56" fmla="*/ 855 w 969"/>
                <a:gd name="T57" fmla="*/ 335 h 1192"/>
                <a:gd name="T58" fmla="*/ 873 w 969"/>
                <a:gd name="T59" fmla="*/ 305 h 1192"/>
                <a:gd name="T60" fmla="*/ 885 w 969"/>
                <a:gd name="T61" fmla="*/ 269 h 1192"/>
                <a:gd name="T62" fmla="*/ 897 w 969"/>
                <a:gd name="T63" fmla="*/ 239 h 1192"/>
                <a:gd name="T64" fmla="*/ 903 w 969"/>
                <a:gd name="T65" fmla="*/ 227 h 1192"/>
                <a:gd name="T66" fmla="*/ 909 w 969"/>
                <a:gd name="T67" fmla="*/ 215 h 1192"/>
                <a:gd name="T68" fmla="*/ 927 w 969"/>
                <a:gd name="T69" fmla="*/ 173 h 1192"/>
                <a:gd name="T70" fmla="*/ 945 w 969"/>
                <a:gd name="T71" fmla="*/ 137 h 1192"/>
                <a:gd name="T72" fmla="*/ 951 w 969"/>
                <a:gd name="T73" fmla="*/ 125 h 1192"/>
                <a:gd name="T74" fmla="*/ 951 w 969"/>
                <a:gd name="T75" fmla="*/ 119 h 1192"/>
                <a:gd name="T76" fmla="*/ 969 w 969"/>
                <a:gd name="T77" fmla="*/ 0 h 1192"/>
                <a:gd name="T78" fmla="*/ 945 w 969"/>
                <a:gd name="T79" fmla="*/ 47 h 1192"/>
                <a:gd name="T80" fmla="*/ 783 w 969"/>
                <a:gd name="T81" fmla="*/ 113 h 1192"/>
                <a:gd name="T82" fmla="*/ 706 w 969"/>
                <a:gd name="T83" fmla="*/ 161 h 1192"/>
                <a:gd name="T84" fmla="*/ 460 w 969"/>
                <a:gd name="T85" fmla="*/ 233 h 1192"/>
                <a:gd name="T86" fmla="*/ 281 w 969"/>
                <a:gd name="T87" fmla="*/ 287 h 1192"/>
                <a:gd name="T88" fmla="*/ 173 w 969"/>
                <a:gd name="T89" fmla="*/ 293 h 1192"/>
                <a:gd name="T90" fmla="*/ 12 w 969"/>
                <a:gd name="T91" fmla="*/ 485 h 1192"/>
                <a:gd name="T92" fmla="*/ 0 w 969"/>
                <a:gd name="T93" fmla="*/ 509 h 1192"/>
                <a:gd name="T94" fmla="*/ 0 w 969"/>
                <a:gd name="T95" fmla="*/ 1186 h 1192"/>
                <a:gd name="T96" fmla="*/ 96 w 969"/>
                <a:gd name="T97" fmla="*/ 1180 h 1192"/>
                <a:gd name="T98" fmla="*/ 323 w 969"/>
                <a:gd name="T99" fmla="*/ 1186 h 1192"/>
                <a:gd name="T100" fmla="*/ 323 w 969"/>
                <a:gd name="T101" fmla="*/ 1186 h 1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2471" name="Freeform 7">
              <a:extLst>
                <a:ext uri="{FF2B5EF4-FFF2-40B4-BE49-F238E27FC236}">
                  <a16:creationId xmlns:a16="http://schemas.microsoft.com/office/drawing/2014/main" id="{6E03DF05-0FAF-7AF3-5485-9BF40EE7B3D2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>
                <a:gd name="T0" fmla="*/ 859 w 2570"/>
                <a:gd name="T1" fmla="*/ 612 h 2266"/>
                <a:gd name="T2" fmla="*/ 1087 w 2570"/>
                <a:gd name="T3" fmla="*/ 853 h 2266"/>
                <a:gd name="T4" fmla="*/ 961 w 2570"/>
                <a:gd name="T5" fmla="*/ 913 h 2266"/>
                <a:gd name="T6" fmla="*/ 786 w 2570"/>
                <a:gd name="T7" fmla="*/ 883 h 2266"/>
                <a:gd name="T8" fmla="*/ 450 w 2570"/>
                <a:gd name="T9" fmla="*/ 931 h 2266"/>
                <a:gd name="T10" fmla="*/ 150 w 2570"/>
                <a:gd name="T11" fmla="*/ 1075 h 2266"/>
                <a:gd name="T12" fmla="*/ 78 w 2570"/>
                <a:gd name="T13" fmla="*/ 1165 h 2266"/>
                <a:gd name="T14" fmla="*/ 361 w 2570"/>
                <a:gd name="T15" fmla="*/ 1256 h 2266"/>
                <a:gd name="T16" fmla="*/ 444 w 2570"/>
                <a:gd name="T17" fmla="*/ 1316 h 2266"/>
                <a:gd name="T18" fmla="*/ 697 w 2570"/>
                <a:gd name="T19" fmla="*/ 1400 h 2266"/>
                <a:gd name="T20" fmla="*/ 1026 w 2570"/>
                <a:gd name="T21" fmla="*/ 1346 h 2266"/>
                <a:gd name="T22" fmla="*/ 991 w 2570"/>
                <a:gd name="T23" fmla="*/ 1412 h 2266"/>
                <a:gd name="T24" fmla="*/ 804 w 2570"/>
                <a:gd name="T25" fmla="*/ 1574 h 2266"/>
                <a:gd name="T26" fmla="*/ 726 w 2570"/>
                <a:gd name="T27" fmla="*/ 1718 h 2266"/>
                <a:gd name="T28" fmla="*/ 768 w 2570"/>
                <a:gd name="T29" fmla="*/ 1742 h 2266"/>
                <a:gd name="T30" fmla="*/ 865 w 2570"/>
                <a:gd name="T31" fmla="*/ 1693 h 2266"/>
                <a:gd name="T32" fmla="*/ 991 w 2570"/>
                <a:gd name="T33" fmla="*/ 1699 h 2266"/>
                <a:gd name="T34" fmla="*/ 1135 w 2570"/>
                <a:gd name="T35" fmla="*/ 1627 h 2266"/>
                <a:gd name="T36" fmla="*/ 1183 w 2570"/>
                <a:gd name="T37" fmla="*/ 1669 h 2266"/>
                <a:gd name="T38" fmla="*/ 1399 w 2570"/>
                <a:gd name="T39" fmla="*/ 1436 h 2266"/>
                <a:gd name="T40" fmla="*/ 1615 w 2570"/>
                <a:gd name="T41" fmla="*/ 1334 h 2266"/>
                <a:gd name="T42" fmla="*/ 1645 w 2570"/>
                <a:gd name="T43" fmla="*/ 1370 h 2266"/>
                <a:gd name="T44" fmla="*/ 1681 w 2570"/>
                <a:gd name="T45" fmla="*/ 1430 h 2266"/>
                <a:gd name="T46" fmla="*/ 1699 w 2570"/>
                <a:gd name="T47" fmla="*/ 1466 h 2266"/>
                <a:gd name="T48" fmla="*/ 1747 w 2570"/>
                <a:gd name="T49" fmla="*/ 1550 h 2266"/>
                <a:gd name="T50" fmla="*/ 1772 w 2570"/>
                <a:gd name="T51" fmla="*/ 1586 h 2266"/>
                <a:gd name="T52" fmla="*/ 2124 w 2570"/>
                <a:gd name="T53" fmla="*/ 2248 h 2266"/>
                <a:gd name="T54" fmla="*/ 1693 w 2570"/>
                <a:gd name="T55" fmla="*/ 1322 h 2266"/>
                <a:gd name="T56" fmla="*/ 1861 w 2570"/>
                <a:gd name="T57" fmla="*/ 1165 h 2266"/>
                <a:gd name="T58" fmla="*/ 2173 w 2570"/>
                <a:gd name="T59" fmla="*/ 1099 h 2266"/>
                <a:gd name="T60" fmla="*/ 2390 w 2570"/>
                <a:gd name="T61" fmla="*/ 1009 h 2266"/>
                <a:gd name="T62" fmla="*/ 2570 w 2570"/>
                <a:gd name="T63" fmla="*/ 805 h 2266"/>
                <a:gd name="T64" fmla="*/ 2342 w 2570"/>
                <a:gd name="T65" fmla="*/ 781 h 2266"/>
                <a:gd name="T66" fmla="*/ 2114 w 2570"/>
                <a:gd name="T67" fmla="*/ 763 h 2266"/>
                <a:gd name="T68" fmla="*/ 2408 w 2570"/>
                <a:gd name="T69" fmla="*/ 433 h 2266"/>
                <a:gd name="T70" fmla="*/ 2426 w 2570"/>
                <a:gd name="T71" fmla="*/ 421 h 2266"/>
                <a:gd name="T72" fmla="*/ 2474 w 2570"/>
                <a:gd name="T73" fmla="*/ 379 h 2266"/>
                <a:gd name="T74" fmla="*/ 2492 w 2570"/>
                <a:gd name="T75" fmla="*/ 355 h 2266"/>
                <a:gd name="T76" fmla="*/ 2474 w 2570"/>
                <a:gd name="T77" fmla="*/ 337 h 2266"/>
                <a:gd name="T78" fmla="*/ 2474 w 2570"/>
                <a:gd name="T79" fmla="*/ 271 h 2266"/>
                <a:gd name="T80" fmla="*/ 2492 w 2570"/>
                <a:gd name="T81" fmla="*/ 192 h 2266"/>
                <a:gd name="T82" fmla="*/ 2504 w 2570"/>
                <a:gd name="T83" fmla="*/ 132 h 2266"/>
                <a:gd name="T84" fmla="*/ 2492 w 2570"/>
                <a:gd name="T85" fmla="*/ 36 h 2266"/>
                <a:gd name="T86" fmla="*/ 2492 w 2570"/>
                <a:gd name="T87" fmla="*/ 24 h 2266"/>
                <a:gd name="T88" fmla="*/ 2102 w 2570"/>
                <a:gd name="T89" fmla="*/ 0 h 2266"/>
                <a:gd name="T90" fmla="*/ 1909 w 2570"/>
                <a:gd name="T91" fmla="*/ 90 h 2266"/>
                <a:gd name="T92" fmla="*/ 1747 w 2570"/>
                <a:gd name="T93" fmla="*/ 535 h 2266"/>
                <a:gd name="T94" fmla="*/ 1711 w 2570"/>
                <a:gd name="T95" fmla="*/ 469 h 2266"/>
                <a:gd name="T96" fmla="*/ 1633 w 2570"/>
                <a:gd name="T97" fmla="*/ 144 h 2266"/>
                <a:gd name="T98" fmla="*/ 1579 w 2570"/>
                <a:gd name="T99" fmla="*/ 0 h 2266"/>
                <a:gd name="T100" fmla="*/ 738 w 2570"/>
                <a:gd name="T101" fmla="*/ 186 h 2266"/>
                <a:gd name="T102" fmla="*/ 756 w 2570"/>
                <a:gd name="T103" fmla="*/ 463 h 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2472" name="Freeform 8">
              <a:extLst>
                <a:ext uri="{FF2B5EF4-FFF2-40B4-BE49-F238E27FC236}">
                  <a16:creationId xmlns:a16="http://schemas.microsoft.com/office/drawing/2014/main" id="{954E0FF1-4203-502E-4D46-D25894E086A7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>
                <a:gd name="T0" fmla="*/ 1034 w 2176"/>
                <a:gd name="T1" fmla="*/ 767 h 1505"/>
                <a:gd name="T2" fmla="*/ 1190 w 2176"/>
                <a:gd name="T3" fmla="*/ 1235 h 1505"/>
                <a:gd name="T4" fmla="*/ 956 w 2176"/>
                <a:gd name="T5" fmla="*/ 1193 h 1505"/>
                <a:gd name="T6" fmla="*/ 723 w 2176"/>
                <a:gd name="T7" fmla="*/ 1127 h 1505"/>
                <a:gd name="T8" fmla="*/ 442 w 2176"/>
                <a:gd name="T9" fmla="*/ 1109 h 1505"/>
                <a:gd name="T10" fmla="*/ 0 w 2176"/>
                <a:gd name="T11" fmla="*/ 1079 h 1505"/>
                <a:gd name="T12" fmla="*/ 30 w 2176"/>
                <a:gd name="T13" fmla="*/ 1115 h 1505"/>
                <a:gd name="T14" fmla="*/ 496 w 2176"/>
                <a:gd name="T15" fmla="*/ 1133 h 1505"/>
                <a:gd name="T16" fmla="*/ 777 w 2176"/>
                <a:gd name="T17" fmla="*/ 1187 h 1505"/>
                <a:gd name="T18" fmla="*/ 1130 w 2176"/>
                <a:gd name="T19" fmla="*/ 1301 h 1505"/>
                <a:gd name="T20" fmla="*/ 1070 w 2176"/>
                <a:gd name="T21" fmla="*/ 1319 h 1505"/>
                <a:gd name="T22" fmla="*/ 711 w 2176"/>
                <a:gd name="T23" fmla="*/ 1505 h 1505"/>
                <a:gd name="T24" fmla="*/ 765 w 2176"/>
                <a:gd name="T25" fmla="*/ 1481 h 1505"/>
                <a:gd name="T26" fmla="*/ 861 w 2176"/>
                <a:gd name="T27" fmla="*/ 1439 h 1505"/>
                <a:gd name="T28" fmla="*/ 1022 w 2176"/>
                <a:gd name="T29" fmla="*/ 1355 h 1505"/>
                <a:gd name="T30" fmla="*/ 1214 w 2176"/>
                <a:gd name="T31" fmla="*/ 1295 h 1505"/>
                <a:gd name="T32" fmla="*/ 1267 w 2176"/>
                <a:gd name="T33" fmla="*/ 1223 h 1505"/>
                <a:gd name="T34" fmla="*/ 1632 w 2176"/>
                <a:gd name="T35" fmla="*/ 1043 h 1505"/>
                <a:gd name="T36" fmla="*/ 1931 w 2176"/>
                <a:gd name="T37" fmla="*/ 953 h 1505"/>
                <a:gd name="T38" fmla="*/ 2176 w 2176"/>
                <a:gd name="T39" fmla="*/ 821 h 1505"/>
                <a:gd name="T40" fmla="*/ 1961 w 2176"/>
                <a:gd name="T41" fmla="*/ 911 h 1505"/>
                <a:gd name="T42" fmla="*/ 1656 w 2176"/>
                <a:gd name="T43" fmla="*/ 989 h 1505"/>
                <a:gd name="T44" fmla="*/ 1339 w 2176"/>
                <a:gd name="T45" fmla="*/ 1151 h 1505"/>
                <a:gd name="T46" fmla="*/ 1501 w 2176"/>
                <a:gd name="T47" fmla="*/ 905 h 1505"/>
                <a:gd name="T48" fmla="*/ 1620 w 2176"/>
                <a:gd name="T49" fmla="*/ 545 h 1505"/>
                <a:gd name="T50" fmla="*/ 1740 w 2176"/>
                <a:gd name="T51" fmla="*/ 372 h 1505"/>
                <a:gd name="T52" fmla="*/ 1979 w 2176"/>
                <a:gd name="T53" fmla="*/ 60 h 1505"/>
                <a:gd name="T54" fmla="*/ 2003 w 2176"/>
                <a:gd name="T55" fmla="*/ 0 h 1505"/>
                <a:gd name="T56" fmla="*/ 1973 w 2176"/>
                <a:gd name="T57" fmla="*/ 0 h 1505"/>
                <a:gd name="T58" fmla="*/ 1596 w 2176"/>
                <a:gd name="T59" fmla="*/ 480 h 1505"/>
                <a:gd name="T60" fmla="*/ 1477 w 2176"/>
                <a:gd name="T61" fmla="*/ 887 h 1505"/>
                <a:gd name="T62" fmla="*/ 1255 w 2176"/>
                <a:gd name="T63" fmla="*/ 1175 h 1505"/>
                <a:gd name="T64" fmla="*/ 1130 w 2176"/>
                <a:gd name="T65" fmla="*/ 905 h 1505"/>
                <a:gd name="T66" fmla="*/ 1010 w 2176"/>
                <a:gd name="T67" fmla="*/ 540 h 1505"/>
                <a:gd name="T68" fmla="*/ 885 w 2176"/>
                <a:gd name="T69" fmla="*/ 222 h 1505"/>
                <a:gd name="T70" fmla="*/ 789 w 2176"/>
                <a:gd name="T71" fmla="*/ 0 h 1505"/>
                <a:gd name="T72" fmla="*/ 753 w 2176"/>
                <a:gd name="T73" fmla="*/ 0 h 1505"/>
                <a:gd name="T74" fmla="*/ 903 w 2176"/>
                <a:gd name="T75" fmla="*/ 354 h 1505"/>
                <a:gd name="T76" fmla="*/ 1034 w 2176"/>
                <a:gd name="T77" fmla="*/ 767 h 1505"/>
                <a:gd name="T78" fmla="*/ 1034 w 2176"/>
                <a:gd name="T79" fmla="*/ 767 h 1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2473" name="Freeform 9">
              <a:extLst>
                <a:ext uri="{FF2B5EF4-FFF2-40B4-BE49-F238E27FC236}">
                  <a16:creationId xmlns:a16="http://schemas.microsoft.com/office/drawing/2014/main" id="{4326F95B-435F-6B87-1D8F-3B06FA4C855D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>
                <a:gd name="T0" fmla="*/ 161 w 813"/>
                <a:gd name="T1" fmla="*/ 564 h 804"/>
                <a:gd name="T2" fmla="*/ 329 w 813"/>
                <a:gd name="T3" fmla="*/ 438 h 804"/>
                <a:gd name="T4" fmla="*/ 646 w 813"/>
                <a:gd name="T5" fmla="*/ 216 h 804"/>
                <a:gd name="T6" fmla="*/ 813 w 813"/>
                <a:gd name="T7" fmla="*/ 0 h 804"/>
                <a:gd name="T8" fmla="*/ 676 w 813"/>
                <a:gd name="T9" fmla="*/ 150 h 804"/>
                <a:gd name="T10" fmla="*/ 144 w 813"/>
                <a:gd name="T11" fmla="*/ 504 h 804"/>
                <a:gd name="T12" fmla="*/ 0 w 813"/>
                <a:gd name="T13" fmla="*/ 732 h 804"/>
                <a:gd name="T14" fmla="*/ 0 w 813"/>
                <a:gd name="T15" fmla="*/ 804 h 804"/>
                <a:gd name="T16" fmla="*/ 161 w 813"/>
                <a:gd name="T17" fmla="*/ 564 h 804"/>
                <a:gd name="T18" fmla="*/ 161 w 813"/>
                <a:gd name="T19" fmla="*/ 564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2474" name="Freeform 10">
              <a:extLst>
                <a:ext uri="{FF2B5EF4-FFF2-40B4-BE49-F238E27FC236}">
                  <a16:creationId xmlns:a16="http://schemas.microsoft.com/office/drawing/2014/main" id="{EC051B41-21C8-D0C7-201F-59F4F35ECA24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>
                <a:gd name="T0" fmla="*/ 460 w 759"/>
                <a:gd name="T1" fmla="*/ 66 h 107"/>
                <a:gd name="T2" fmla="*/ 759 w 759"/>
                <a:gd name="T3" fmla="*/ 0 h 107"/>
                <a:gd name="T4" fmla="*/ 496 w 759"/>
                <a:gd name="T5" fmla="*/ 36 h 107"/>
                <a:gd name="T6" fmla="*/ 138 w 759"/>
                <a:gd name="T7" fmla="*/ 48 h 107"/>
                <a:gd name="T8" fmla="*/ 0 w 759"/>
                <a:gd name="T9" fmla="*/ 78 h 107"/>
                <a:gd name="T10" fmla="*/ 0 w 759"/>
                <a:gd name="T11" fmla="*/ 107 h 107"/>
                <a:gd name="T12" fmla="*/ 96 w 759"/>
                <a:gd name="T13" fmla="*/ 89 h 107"/>
                <a:gd name="T14" fmla="*/ 460 w 759"/>
                <a:gd name="T15" fmla="*/ 66 h 107"/>
                <a:gd name="T16" fmla="*/ 460 w 759"/>
                <a:gd name="T17" fmla="*/ 6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2475" name="Freeform 11">
              <a:extLst>
                <a:ext uri="{FF2B5EF4-FFF2-40B4-BE49-F238E27FC236}">
                  <a16:creationId xmlns:a16="http://schemas.microsoft.com/office/drawing/2014/main" id="{7D76E5D3-0EAA-376F-F51F-8C839B613E6D}"/>
                </a:ext>
              </a:extLst>
            </p:cNvPr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>
                <a:gd name="T0" fmla="*/ 1387 w 3169"/>
                <a:gd name="T1" fmla="*/ 239 h 743"/>
                <a:gd name="T2" fmla="*/ 1734 w 3169"/>
                <a:gd name="T3" fmla="*/ 233 h 743"/>
                <a:gd name="T4" fmla="*/ 2087 w 3169"/>
                <a:gd name="T5" fmla="*/ 251 h 743"/>
                <a:gd name="T6" fmla="*/ 2505 w 3169"/>
                <a:gd name="T7" fmla="*/ 233 h 743"/>
                <a:gd name="T8" fmla="*/ 3169 w 3169"/>
                <a:gd name="T9" fmla="*/ 204 h 743"/>
                <a:gd name="T10" fmla="*/ 3115 w 3169"/>
                <a:gd name="T11" fmla="*/ 186 h 743"/>
                <a:gd name="T12" fmla="*/ 2422 w 3169"/>
                <a:gd name="T13" fmla="*/ 221 h 743"/>
                <a:gd name="T14" fmla="*/ 2003 w 3169"/>
                <a:gd name="T15" fmla="*/ 221 h 743"/>
                <a:gd name="T16" fmla="*/ 1459 w 3169"/>
                <a:gd name="T17" fmla="*/ 186 h 743"/>
                <a:gd name="T18" fmla="*/ 1543 w 3169"/>
                <a:gd name="T19" fmla="*/ 168 h 743"/>
                <a:gd name="T20" fmla="*/ 2039 w 3169"/>
                <a:gd name="T21" fmla="*/ 0 h 743"/>
                <a:gd name="T22" fmla="*/ 1961 w 3169"/>
                <a:gd name="T23" fmla="*/ 24 h 743"/>
                <a:gd name="T24" fmla="*/ 1836 w 3169"/>
                <a:gd name="T25" fmla="*/ 66 h 743"/>
                <a:gd name="T26" fmla="*/ 1602 w 3169"/>
                <a:gd name="T27" fmla="*/ 138 h 743"/>
                <a:gd name="T28" fmla="*/ 1339 w 3169"/>
                <a:gd name="T29" fmla="*/ 198 h 743"/>
                <a:gd name="T30" fmla="*/ 1268 w 3169"/>
                <a:gd name="T31" fmla="*/ 251 h 743"/>
                <a:gd name="T32" fmla="*/ 765 w 3169"/>
                <a:gd name="T33" fmla="*/ 413 h 743"/>
                <a:gd name="T34" fmla="*/ 335 w 3169"/>
                <a:gd name="T35" fmla="*/ 503 h 743"/>
                <a:gd name="T36" fmla="*/ 0 w 3169"/>
                <a:gd name="T37" fmla="*/ 617 h 743"/>
                <a:gd name="T38" fmla="*/ 299 w 3169"/>
                <a:gd name="T39" fmla="*/ 539 h 743"/>
                <a:gd name="T40" fmla="*/ 735 w 3169"/>
                <a:gd name="T41" fmla="*/ 449 h 743"/>
                <a:gd name="T42" fmla="*/ 1178 w 3169"/>
                <a:gd name="T43" fmla="*/ 311 h 743"/>
                <a:gd name="T44" fmla="*/ 981 w 3169"/>
                <a:gd name="T45" fmla="*/ 491 h 743"/>
                <a:gd name="T46" fmla="*/ 867 w 3169"/>
                <a:gd name="T47" fmla="*/ 743 h 743"/>
                <a:gd name="T48" fmla="*/ 861 w 3169"/>
                <a:gd name="T49" fmla="*/ 743 h 743"/>
                <a:gd name="T50" fmla="*/ 933 w 3169"/>
                <a:gd name="T51" fmla="*/ 743 h 743"/>
                <a:gd name="T52" fmla="*/ 1022 w 3169"/>
                <a:gd name="T53" fmla="*/ 497 h 743"/>
                <a:gd name="T54" fmla="*/ 1297 w 3169"/>
                <a:gd name="T55" fmla="*/ 281 h 743"/>
                <a:gd name="T56" fmla="*/ 1531 w 3169"/>
                <a:gd name="T57" fmla="*/ 449 h 743"/>
                <a:gd name="T58" fmla="*/ 1770 w 3169"/>
                <a:gd name="T59" fmla="*/ 677 h 743"/>
                <a:gd name="T60" fmla="*/ 1854 w 3169"/>
                <a:gd name="T61" fmla="*/ 743 h 743"/>
                <a:gd name="T62" fmla="*/ 1919 w 3169"/>
                <a:gd name="T63" fmla="*/ 743 h 743"/>
                <a:gd name="T64" fmla="*/ 1692 w 3169"/>
                <a:gd name="T65" fmla="*/ 527 h 743"/>
                <a:gd name="T66" fmla="*/ 1387 w 3169"/>
                <a:gd name="T67" fmla="*/ 239 h 743"/>
                <a:gd name="T68" fmla="*/ 1387 w 3169"/>
                <a:gd name="T69" fmla="*/ 239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2476" name="Rectangle 12">
              <a:extLst>
                <a:ext uri="{FF2B5EF4-FFF2-40B4-BE49-F238E27FC236}">
                  <a16:creationId xmlns:a16="http://schemas.microsoft.com/office/drawing/2014/main" id="{1769B252-8022-4BAB-BEB6-3DD10395A69B}"/>
                </a:ext>
              </a:extLst>
            </p:cNvPr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2477" name="Rectangle 13">
              <a:extLst>
                <a:ext uri="{FF2B5EF4-FFF2-40B4-BE49-F238E27FC236}">
                  <a16:creationId xmlns:a16="http://schemas.microsoft.com/office/drawing/2014/main" id="{2F97DA54-E455-98B7-211A-DD603A8D36A1}"/>
                </a:ext>
              </a:extLst>
            </p:cNvPr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2478" name="Freeform 14">
              <a:extLst>
                <a:ext uri="{FF2B5EF4-FFF2-40B4-BE49-F238E27FC236}">
                  <a16:creationId xmlns:a16="http://schemas.microsoft.com/office/drawing/2014/main" id="{F705D7D7-A430-9C89-FEBC-91CFD6BABE4D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2479" name="Freeform 15">
              <a:extLst>
                <a:ext uri="{FF2B5EF4-FFF2-40B4-BE49-F238E27FC236}">
                  <a16:creationId xmlns:a16="http://schemas.microsoft.com/office/drawing/2014/main" id="{A3024B36-5C07-8087-40D3-BFEA5D667AD8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2480" name="Freeform 16">
              <a:extLst>
                <a:ext uri="{FF2B5EF4-FFF2-40B4-BE49-F238E27FC236}">
                  <a16:creationId xmlns:a16="http://schemas.microsoft.com/office/drawing/2014/main" id="{09F43283-4736-F4B0-EC16-881E3B79F20B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2481" name="Freeform 17">
              <a:extLst>
                <a:ext uri="{FF2B5EF4-FFF2-40B4-BE49-F238E27FC236}">
                  <a16:creationId xmlns:a16="http://schemas.microsoft.com/office/drawing/2014/main" id="{4B2F776B-FA44-8B5D-FD16-A87FA9CC22EC}"/>
                </a:ext>
              </a:extLst>
            </p:cNvPr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>
                <a:gd name="T0" fmla="*/ 871 w 3188"/>
                <a:gd name="T1" fmla="*/ 1423 h 2024"/>
                <a:gd name="T2" fmla="*/ 907 w 3188"/>
                <a:gd name="T3" fmla="*/ 1393 h 2024"/>
                <a:gd name="T4" fmla="*/ 991 w 3188"/>
                <a:gd name="T5" fmla="*/ 1320 h 2024"/>
                <a:gd name="T6" fmla="*/ 1033 w 3188"/>
                <a:gd name="T7" fmla="*/ 1297 h 2024"/>
                <a:gd name="T8" fmla="*/ 1086 w 3188"/>
                <a:gd name="T9" fmla="*/ 1249 h 2024"/>
                <a:gd name="T10" fmla="*/ 1123 w 3188"/>
                <a:gd name="T11" fmla="*/ 1219 h 2024"/>
                <a:gd name="T12" fmla="*/ 1057 w 3188"/>
                <a:gd name="T13" fmla="*/ 1153 h 2024"/>
                <a:gd name="T14" fmla="*/ 877 w 3188"/>
                <a:gd name="T15" fmla="*/ 1021 h 2024"/>
                <a:gd name="T16" fmla="*/ 655 w 3188"/>
                <a:gd name="T17" fmla="*/ 907 h 2024"/>
                <a:gd name="T18" fmla="*/ 655 w 3188"/>
                <a:gd name="T19" fmla="*/ 846 h 2024"/>
                <a:gd name="T20" fmla="*/ 643 w 3188"/>
                <a:gd name="T21" fmla="*/ 708 h 2024"/>
                <a:gd name="T22" fmla="*/ 552 w 3188"/>
                <a:gd name="T23" fmla="*/ 642 h 2024"/>
                <a:gd name="T24" fmla="*/ 510 w 3188"/>
                <a:gd name="T25" fmla="*/ 570 h 2024"/>
                <a:gd name="T26" fmla="*/ 637 w 3188"/>
                <a:gd name="T27" fmla="*/ 564 h 2024"/>
                <a:gd name="T28" fmla="*/ 763 w 3188"/>
                <a:gd name="T29" fmla="*/ 570 h 2024"/>
                <a:gd name="T30" fmla="*/ 1091 w 3188"/>
                <a:gd name="T31" fmla="*/ 850 h 2024"/>
                <a:gd name="T32" fmla="*/ 1009 w 3188"/>
                <a:gd name="T33" fmla="*/ 566 h 2024"/>
                <a:gd name="T34" fmla="*/ 1054 w 3188"/>
                <a:gd name="T35" fmla="*/ 265 h 2024"/>
                <a:gd name="T36" fmla="*/ 1249 w 3188"/>
                <a:gd name="T37" fmla="*/ 0 h 2024"/>
                <a:gd name="T38" fmla="*/ 1466 w 3188"/>
                <a:gd name="T39" fmla="*/ 292 h 2024"/>
                <a:gd name="T40" fmla="*/ 1475 w 3188"/>
                <a:gd name="T41" fmla="*/ 548 h 2024"/>
                <a:gd name="T42" fmla="*/ 1567 w 3188"/>
                <a:gd name="T43" fmla="*/ 630 h 2024"/>
                <a:gd name="T44" fmla="*/ 1795 w 3188"/>
                <a:gd name="T45" fmla="*/ 365 h 2024"/>
                <a:gd name="T46" fmla="*/ 2245 w 3188"/>
                <a:gd name="T47" fmla="*/ 150 h 2024"/>
                <a:gd name="T48" fmla="*/ 2618 w 3188"/>
                <a:gd name="T49" fmla="*/ 180 h 2024"/>
                <a:gd name="T50" fmla="*/ 3050 w 3188"/>
                <a:gd name="T51" fmla="*/ 150 h 2024"/>
                <a:gd name="T52" fmla="*/ 3140 w 3188"/>
                <a:gd name="T53" fmla="*/ 210 h 2024"/>
                <a:gd name="T54" fmla="*/ 2990 w 3188"/>
                <a:gd name="T55" fmla="*/ 210 h 2024"/>
                <a:gd name="T56" fmla="*/ 2834 w 3188"/>
                <a:gd name="T57" fmla="*/ 377 h 2024"/>
                <a:gd name="T58" fmla="*/ 2702 w 3188"/>
                <a:gd name="T59" fmla="*/ 648 h 2024"/>
                <a:gd name="T60" fmla="*/ 2582 w 3188"/>
                <a:gd name="T61" fmla="*/ 828 h 2024"/>
                <a:gd name="T62" fmla="*/ 2234 w 3188"/>
                <a:gd name="T63" fmla="*/ 1009 h 2024"/>
                <a:gd name="T64" fmla="*/ 1963 w 3188"/>
                <a:gd name="T65" fmla="*/ 1075 h 2024"/>
                <a:gd name="T66" fmla="*/ 2257 w 3188"/>
                <a:gd name="T67" fmla="*/ 1111 h 2024"/>
                <a:gd name="T68" fmla="*/ 2600 w 3188"/>
                <a:gd name="T69" fmla="*/ 1207 h 2024"/>
                <a:gd name="T70" fmla="*/ 2894 w 3188"/>
                <a:gd name="T71" fmla="*/ 1441 h 2024"/>
                <a:gd name="T72" fmla="*/ 3122 w 3188"/>
                <a:gd name="T73" fmla="*/ 1555 h 2024"/>
                <a:gd name="T74" fmla="*/ 3032 w 3188"/>
                <a:gd name="T75" fmla="*/ 1585 h 2024"/>
                <a:gd name="T76" fmla="*/ 3008 w 3188"/>
                <a:gd name="T77" fmla="*/ 1591 h 2024"/>
                <a:gd name="T78" fmla="*/ 2960 w 3188"/>
                <a:gd name="T79" fmla="*/ 1597 h 2024"/>
                <a:gd name="T80" fmla="*/ 2882 w 3188"/>
                <a:gd name="T81" fmla="*/ 1609 h 2024"/>
                <a:gd name="T82" fmla="*/ 2846 w 3188"/>
                <a:gd name="T83" fmla="*/ 1609 h 2024"/>
                <a:gd name="T84" fmla="*/ 2774 w 3188"/>
                <a:gd name="T85" fmla="*/ 1615 h 2024"/>
                <a:gd name="T86" fmla="*/ 2726 w 3188"/>
                <a:gd name="T87" fmla="*/ 1621 h 2024"/>
                <a:gd name="T88" fmla="*/ 2708 w 3188"/>
                <a:gd name="T89" fmla="*/ 1621 h 2024"/>
                <a:gd name="T90" fmla="*/ 2594 w 3188"/>
                <a:gd name="T91" fmla="*/ 1657 h 2024"/>
                <a:gd name="T92" fmla="*/ 2533 w 3188"/>
                <a:gd name="T93" fmla="*/ 1663 h 2024"/>
                <a:gd name="T94" fmla="*/ 2444 w 3188"/>
                <a:gd name="T95" fmla="*/ 1675 h 2024"/>
                <a:gd name="T96" fmla="*/ 2378 w 3188"/>
                <a:gd name="T97" fmla="*/ 1687 h 2024"/>
                <a:gd name="T98" fmla="*/ 2360 w 3188"/>
                <a:gd name="T99" fmla="*/ 1705 h 2024"/>
                <a:gd name="T100" fmla="*/ 2305 w 3188"/>
                <a:gd name="T101" fmla="*/ 1687 h 2024"/>
                <a:gd name="T102" fmla="*/ 2263 w 3188"/>
                <a:gd name="T103" fmla="*/ 1663 h 2024"/>
                <a:gd name="T104" fmla="*/ 2017 w 3188"/>
                <a:gd name="T105" fmla="*/ 1585 h 2024"/>
                <a:gd name="T106" fmla="*/ 1711 w 3188"/>
                <a:gd name="T107" fmla="*/ 1453 h 2024"/>
                <a:gd name="T108" fmla="*/ 1880 w 3188"/>
                <a:gd name="T109" fmla="*/ 1844 h 2024"/>
                <a:gd name="T110" fmla="*/ 1771 w 3188"/>
                <a:gd name="T111" fmla="*/ 1922 h 2024"/>
                <a:gd name="T112" fmla="*/ 1531 w 3188"/>
                <a:gd name="T113" fmla="*/ 1753 h 2024"/>
                <a:gd name="T114" fmla="*/ 1411 w 3188"/>
                <a:gd name="T115" fmla="*/ 1477 h 2024"/>
                <a:gd name="T116" fmla="*/ 1219 w 3188"/>
                <a:gd name="T117" fmla="*/ 1291 h 2024"/>
                <a:gd name="T118" fmla="*/ 127 w 3188"/>
                <a:gd name="T119" fmla="*/ 2006 h 2024"/>
                <a:gd name="T120" fmla="*/ 865 w 3188"/>
                <a:gd name="T121" fmla="*/ 1429 h 2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2482" name="Freeform 18">
              <a:extLst>
                <a:ext uri="{FF2B5EF4-FFF2-40B4-BE49-F238E27FC236}">
                  <a16:creationId xmlns:a16="http://schemas.microsoft.com/office/drawing/2014/main" id="{11131D3E-D861-8E39-1AFC-2C482943A243}"/>
                </a:ext>
              </a:extLst>
            </p:cNvPr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>
                <a:gd name="T0" fmla="*/ 318 w 2144"/>
                <a:gd name="T1" fmla="*/ 1078 h 1787"/>
                <a:gd name="T2" fmla="*/ 217 w 2144"/>
                <a:gd name="T3" fmla="*/ 928 h 1787"/>
                <a:gd name="T4" fmla="*/ 102 w 2144"/>
                <a:gd name="T5" fmla="*/ 808 h 1787"/>
                <a:gd name="T6" fmla="*/ 36 w 2144"/>
                <a:gd name="T7" fmla="*/ 742 h 1787"/>
                <a:gd name="T8" fmla="*/ 0 w 2144"/>
                <a:gd name="T9" fmla="*/ 700 h 1787"/>
                <a:gd name="T10" fmla="*/ 270 w 2144"/>
                <a:gd name="T11" fmla="*/ 958 h 1787"/>
                <a:gd name="T12" fmla="*/ 294 w 2144"/>
                <a:gd name="T13" fmla="*/ 1006 h 1787"/>
                <a:gd name="T14" fmla="*/ 367 w 2144"/>
                <a:gd name="T15" fmla="*/ 670 h 1787"/>
                <a:gd name="T16" fmla="*/ 379 w 2144"/>
                <a:gd name="T17" fmla="*/ 411 h 1787"/>
                <a:gd name="T18" fmla="*/ 347 w 2144"/>
                <a:gd name="T19" fmla="*/ 118 h 1787"/>
                <a:gd name="T20" fmla="*/ 393 w 2144"/>
                <a:gd name="T21" fmla="*/ 0 h 1787"/>
                <a:gd name="T22" fmla="*/ 397 w 2144"/>
                <a:gd name="T23" fmla="*/ 357 h 1787"/>
                <a:gd name="T24" fmla="*/ 421 w 2144"/>
                <a:gd name="T25" fmla="*/ 609 h 1787"/>
                <a:gd name="T26" fmla="*/ 385 w 2144"/>
                <a:gd name="T27" fmla="*/ 826 h 1787"/>
                <a:gd name="T28" fmla="*/ 385 w 2144"/>
                <a:gd name="T29" fmla="*/ 1036 h 1787"/>
                <a:gd name="T30" fmla="*/ 877 w 2144"/>
                <a:gd name="T31" fmla="*/ 784 h 1787"/>
                <a:gd name="T32" fmla="*/ 1309 w 2144"/>
                <a:gd name="T33" fmla="*/ 555 h 1787"/>
                <a:gd name="T34" fmla="*/ 1802 w 2144"/>
                <a:gd name="T35" fmla="*/ 249 h 1787"/>
                <a:gd name="T36" fmla="*/ 2096 w 2144"/>
                <a:gd name="T37" fmla="*/ 69 h 1787"/>
                <a:gd name="T38" fmla="*/ 1814 w 2144"/>
                <a:gd name="T39" fmla="*/ 279 h 1787"/>
                <a:gd name="T40" fmla="*/ 1453 w 2144"/>
                <a:gd name="T41" fmla="*/ 501 h 1787"/>
                <a:gd name="T42" fmla="*/ 1123 w 2144"/>
                <a:gd name="T43" fmla="*/ 700 h 1787"/>
                <a:gd name="T44" fmla="*/ 739 w 2144"/>
                <a:gd name="T45" fmla="*/ 898 h 1787"/>
                <a:gd name="T46" fmla="*/ 463 w 2144"/>
                <a:gd name="T47" fmla="*/ 1084 h 1787"/>
                <a:gd name="T48" fmla="*/ 817 w 2144"/>
                <a:gd name="T49" fmla="*/ 1193 h 1787"/>
                <a:gd name="T50" fmla="*/ 1285 w 2144"/>
                <a:gd name="T51" fmla="*/ 1187 h 1787"/>
                <a:gd name="T52" fmla="*/ 1916 w 2144"/>
                <a:gd name="T53" fmla="*/ 1396 h 1787"/>
                <a:gd name="T54" fmla="*/ 2144 w 2144"/>
                <a:gd name="T55" fmla="*/ 1420 h 1787"/>
                <a:gd name="T56" fmla="*/ 1814 w 2144"/>
                <a:gd name="T57" fmla="*/ 1408 h 1787"/>
                <a:gd name="T58" fmla="*/ 1435 w 2144"/>
                <a:gd name="T59" fmla="*/ 1288 h 1787"/>
                <a:gd name="T60" fmla="*/ 1219 w 2144"/>
                <a:gd name="T61" fmla="*/ 1229 h 1787"/>
                <a:gd name="T62" fmla="*/ 799 w 2144"/>
                <a:gd name="T63" fmla="*/ 1223 h 1787"/>
                <a:gd name="T64" fmla="*/ 505 w 2144"/>
                <a:gd name="T65" fmla="*/ 1145 h 1787"/>
                <a:gd name="T66" fmla="*/ 733 w 2144"/>
                <a:gd name="T67" fmla="*/ 1378 h 1787"/>
                <a:gd name="T68" fmla="*/ 877 w 2144"/>
                <a:gd name="T69" fmla="*/ 1619 h 1787"/>
                <a:gd name="T70" fmla="*/ 1009 w 2144"/>
                <a:gd name="T71" fmla="*/ 1787 h 1787"/>
                <a:gd name="T72" fmla="*/ 817 w 2144"/>
                <a:gd name="T73" fmla="*/ 1607 h 1787"/>
                <a:gd name="T74" fmla="*/ 673 w 2144"/>
                <a:gd name="T75" fmla="*/ 1372 h 1787"/>
                <a:gd name="T76" fmla="*/ 415 w 2144"/>
                <a:gd name="T77" fmla="*/ 1109 h 1787"/>
                <a:gd name="T78" fmla="*/ 318 w 2144"/>
                <a:gd name="T79" fmla="*/ 1078 h 1787"/>
                <a:gd name="T80" fmla="*/ 318 w 2144"/>
                <a:gd name="T81" fmla="*/ 1078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2483" name="Freeform 19">
              <a:extLst>
                <a:ext uri="{FF2B5EF4-FFF2-40B4-BE49-F238E27FC236}">
                  <a16:creationId xmlns:a16="http://schemas.microsoft.com/office/drawing/2014/main" id="{F30B5BD4-A78F-32E5-86B3-0A439E285066}"/>
                </a:ext>
              </a:extLst>
            </p:cNvPr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>
                <a:gd name="T0" fmla="*/ 1814 w 2828"/>
                <a:gd name="T1" fmla="*/ 606 h 2366"/>
                <a:gd name="T2" fmla="*/ 1615 w 2828"/>
                <a:gd name="T3" fmla="*/ 252 h 2366"/>
                <a:gd name="T4" fmla="*/ 1345 w 2828"/>
                <a:gd name="T5" fmla="*/ 132 h 2366"/>
                <a:gd name="T6" fmla="*/ 1381 w 2828"/>
                <a:gd name="T7" fmla="*/ 492 h 2366"/>
                <a:gd name="T8" fmla="*/ 955 w 2828"/>
                <a:gd name="T9" fmla="*/ 221 h 2366"/>
                <a:gd name="T10" fmla="*/ 877 w 2828"/>
                <a:gd name="T11" fmla="*/ 161 h 2366"/>
                <a:gd name="T12" fmla="*/ 841 w 2828"/>
                <a:gd name="T13" fmla="*/ 167 h 2366"/>
                <a:gd name="T14" fmla="*/ 720 w 2828"/>
                <a:gd name="T15" fmla="*/ 161 h 2366"/>
                <a:gd name="T16" fmla="*/ 613 w 2828"/>
                <a:gd name="T17" fmla="*/ 144 h 2366"/>
                <a:gd name="T18" fmla="*/ 492 w 2828"/>
                <a:gd name="T19" fmla="*/ 161 h 2366"/>
                <a:gd name="T20" fmla="*/ 432 w 2828"/>
                <a:gd name="T21" fmla="*/ 150 h 2366"/>
                <a:gd name="T22" fmla="*/ 342 w 2828"/>
                <a:gd name="T23" fmla="*/ 138 h 2366"/>
                <a:gd name="T24" fmla="*/ 246 w 2828"/>
                <a:gd name="T25" fmla="*/ 126 h 2366"/>
                <a:gd name="T26" fmla="*/ 174 w 2828"/>
                <a:gd name="T27" fmla="*/ 114 h 2366"/>
                <a:gd name="T28" fmla="*/ 216 w 2828"/>
                <a:gd name="T29" fmla="*/ 240 h 2366"/>
                <a:gd name="T30" fmla="*/ 607 w 2828"/>
                <a:gd name="T31" fmla="*/ 588 h 2366"/>
                <a:gd name="T32" fmla="*/ 1177 w 2828"/>
                <a:gd name="T33" fmla="*/ 817 h 2366"/>
                <a:gd name="T34" fmla="*/ 972 w 2828"/>
                <a:gd name="T35" fmla="*/ 871 h 2366"/>
                <a:gd name="T36" fmla="*/ 492 w 2828"/>
                <a:gd name="T37" fmla="*/ 1111 h 2366"/>
                <a:gd name="T38" fmla="*/ 276 w 2828"/>
                <a:gd name="T39" fmla="*/ 1441 h 2366"/>
                <a:gd name="T40" fmla="*/ 42 w 2828"/>
                <a:gd name="T41" fmla="*/ 1441 h 2366"/>
                <a:gd name="T42" fmla="*/ 367 w 2828"/>
                <a:gd name="T43" fmla="*/ 1585 h 2366"/>
                <a:gd name="T44" fmla="*/ 949 w 2828"/>
                <a:gd name="T45" fmla="*/ 1712 h 2366"/>
                <a:gd name="T46" fmla="*/ 1519 w 2828"/>
                <a:gd name="T47" fmla="*/ 1537 h 2366"/>
                <a:gd name="T48" fmla="*/ 1735 w 2828"/>
                <a:gd name="T49" fmla="*/ 1513 h 2366"/>
                <a:gd name="T50" fmla="*/ 1723 w 2828"/>
                <a:gd name="T51" fmla="*/ 1802 h 2366"/>
                <a:gd name="T52" fmla="*/ 2042 w 2828"/>
                <a:gd name="T53" fmla="*/ 2229 h 2366"/>
                <a:gd name="T54" fmla="*/ 2191 w 2828"/>
                <a:gd name="T55" fmla="*/ 2133 h 2366"/>
                <a:gd name="T56" fmla="*/ 2270 w 2828"/>
                <a:gd name="T57" fmla="*/ 1970 h 2366"/>
                <a:gd name="T58" fmla="*/ 2233 w 2828"/>
                <a:gd name="T59" fmla="*/ 1573 h 2366"/>
                <a:gd name="T60" fmla="*/ 2294 w 2828"/>
                <a:gd name="T61" fmla="*/ 1483 h 2366"/>
                <a:gd name="T62" fmla="*/ 2588 w 2828"/>
                <a:gd name="T63" fmla="*/ 1688 h 2366"/>
                <a:gd name="T64" fmla="*/ 2695 w 2828"/>
                <a:gd name="T65" fmla="*/ 1682 h 2366"/>
                <a:gd name="T66" fmla="*/ 2588 w 2828"/>
                <a:gd name="T67" fmla="*/ 1543 h 2366"/>
                <a:gd name="T68" fmla="*/ 2510 w 2828"/>
                <a:gd name="T69" fmla="*/ 1357 h 2366"/>
                <a:gd name="T70" fmla="*/ 2354 w 2828"/>
                <a:gd name="T71" fmla="*/ 1184 h 2366"/>
                <a:gd name="T72" fmla="*/ 2102 w 2828"/>
                <a:gd name="T73" fmla="*/ 931 h 2366"/>
                <a:gd name="T74" fmla="*/ 2137 w 2828"/>
                <a:gd name="T75" fmla="*/ 907 h 2366"/>
                <a:gd name="T76" fmla="*/ 2215 w 2828"/>
                <a:gd name="T77" fmla="*/ 871 h 2366"/>
                <a:gd name="T78" fmla="*/ 2324 w 2828"/>
                <a:gd name="T79" fmla="*/ 817 h 2366"/>
                <a:gd name="T80" fmla="*/ 2372 w 2828"/>
                <a:gd name="T81" fmla="*/ 787 h 2366"/>
                <a:gd name="T82" fmla="*/ 2078 w 2828"/>
                <a:gd name="T83" fmla="*/ 865 h 2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2484" name="Freeform 20">
              <a:extLst>
                <a:ext uri="{FF2B5EF4-FFF2-40B4-BE49-F238E27FC236}">
                  <a16:creationId xmlns:a16="http://schemas.microsoft.com/office/drawing/2014/main" id="{255EF25F-8428-BE36-0C8B-CB4C18D493CC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>
                <a:gd name="T0" fmla="*/ 1842 w 2153"/>
                <a:gd name="T1" fmla="*/ 851 h 1930"/>
                <a:gd name="T2" fmla="*/ 1937 w 2153"/>
                <a:gd name="T3" fmla="*/ 1019 h 1930"/>
                <a:gd name="T4" fmla="*/ 2051 w 2153"/>
                <a:gd name="T5" fmla="*/ 1168 h 1930"/>
                <a:gd name="T6" fmla="*/ 2117 w 2153"/>
                <a:gd name="T7" fmla="*/ 1246 h 1930"/>
                <a:gd name="T8" fmla="*/ 2153 w 2153"/>
                <a:gd name="T9" fmla="*/ 1294 h 1930"/>
                <a:gd name="T10" fmla="*/ 1889 w 2153"/>
                <a:gd name="T11" fmla="*/ 977 h 1930"/>
                <a:gd name="T12" fmla="*/ 1860 w 2153"/>
                <a:gd name="T13" fmla="*/ 929 h 1930"/>
                <a:gd name="T14" fmla="*/ 1782 w 2153"/>
                <a:gd name="T15" fmla="*/ 1240 h 1930"/>
                <a:gd name="T16" fmla="*/ 1770 w 2153"/>
                <a:gd name="T17" fmla="*/ 1486 h 1930"/>
                <a:gd name="T18" fmla="*/ 1818 w 2153"/>
                <a:gd name="T19" fmla="*/ 1906 h 1930"/>
                <a:gd name="T20" fmla="*/ 1788 w 2153"/>
                <a:gd name="T21" fmla="*/ 1930 h 1930"/>
                <a:gd name="T22" fmla="*/ 1746 w 2153"/>
                <a:gd name="T23" fmla="*/ 1534 h 1930"/>
                <a:gd name="T24" fmla="*/ 1728 w 2153"/>
                <a:gd name="T25" fmla="*/ 1288 h 1930"/>
                <a:gd name="T26" fmla="*/ 1764 w 2153"/>
                <a:gd name="T27" fmla="*/ 1085 h 1930"/>
                <a:gd name="T28" fmla="*/ 1770 w 2153"/>
                <a:gd name="T29" fmla="*/ 875 h 1930"/>
                <a:gd name="T30" fmla="*/ 1268 w 2153"/>
                <a:gd name="T31" fmla="*/ 1007 h 1930"/>
                <a:gd name="T32" fmla="*/ 825 w 2153"/>
                <a:gd name="T33" fmla="*/ 1132 h 1930"/>
                <a:gd name="T34" fmla="*/ 323 w 2153"/>
                <a:gd name="T35" fmla="*/ 1312 h 1930"/>
                <a:gd name="T36" fmla="*/ 18 w 2153"/>
                <a:gd name="T37" fmla="*/ 1420 h 1930"/>
                <a:gd name="T38" fmla="*/ 311 w 2153"/>
                <a:gd name="T39" fmla="*/ 1282 h 1930"/>
                <a:gd name="T40" fmla="*/ 682 w 2153"/>
                <a:gd name="T41" fmla="*/ 1144 h 1930"/>
                <a:gd name="T42" fmla="*/ 1022 w 2153"/>
                <a:gd name="T43" fmla="*/ 1037 h 1930"/>
                <a:gd name="T44" fmla="*/ 1411 w 2153"/>
                <a:gd name="T45" fmla="*/ 929 h 1930"/>
                <a:gd name="T46" fmla="*/ 1692 w 2153"/>
                <a:gd name="T47" fmla="*/ 815 h 1930"/>
                <a:gd name="T48" fmla="*/ 1333 w 2153"/>
                <a:gd name="T49" fmla="*/ 623 h 1930"/>
                <a:gd name="T50" fmla="*/ 861 w 2153"/>
                <a:gd name="T51" fmla="*/ 515 h 1930"/>
                <a:gd name="T52" fmla="*/ 227 w 2153"/>
                <a:gd name="T53" fmla="*/ 161 h 1930"/>
                <a:gd name="T54" fmla="*/ 0 w 2153"/>
                <a:gd name="T55" fmla="*/ 83 h 1930"/>
                <a:gd name="T56" fmla="*/ 329 w 2153"/>
                <a:gd name="T57" fmla="*/ 179 h 1930"/>
                <a:gd name="T58" fmla="*/ 712 w 2153"/>
                <a:gd name="T59" fmla="*/ 383 h 1930"/>
                <a:gd name="T60" fmla="*/ 933 w 2153"/>
                <a:gd name="T61" fmla="*/ 491 h 1930"/>
                <a:gd name="T62" fmla="*/ 1351 w 2153"/>
                <a:gd name="T63" fmla="*/ 593 h 1930"/>
                <a:gd name="T64" fmla="*/ 1650 w 2153"/>
                <a:gd name="T65" fmla="*/ 743 h 1930"/>
                <a:gd name="T66" fmla="*/ 1423 w 2153"/>
                <a:gd name="T67" fmla="*/ 461 h 1930"/>
                <a:gd name="T68" fmla="*/ 1286 w 2153"/>
                <a:gd name="T69" fmla="*/ 191 h 1930"/>
                <a:gd name="T70" fmla="*/ 1154 w 2153"/>
                <a:gd name="T71" fmla="*/ 0 h 1930"/>
                <a:gd name="T72" fmla="*/ 1339 w 2153"/>
                <a:gd name="T73" fmla="*/ 215 h 1930"/>
                <a:gd name="T74" fmla="*/ 1489 w 2153"/>
                <a:gd name="T75" fmla="*/ 485 h 1930"/>
                <a:gd name="T76" fmla="*/ 1746 w 2153"/>
                <a:gd name="T77" fmla="*/ 803 h 1930"/>
                <a:gd name="T78" fmla="*/ 1842 w 2153"/>
                <a:gd name="T79" fmla="*/ 851 h 1930"/>
                <a:gd name="T80" fmla="*/ 1842 w 2153"/>
                <a:gd name="T81" fmla="*/ 851 h 19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62485" name="Rectangle 21">
            <a:extLst>
              <a:ext uri="{FF2B5EF4-FFF2-40B4-BE49-F238E27FC236}">
                <a16:creationId xmlns:a16="http://schemas.microsoft.com/office/drawing/2014/main" id="{01AC5F48-12D0-E11E-D1C8-FB3D26B432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62486" name="Rectangle 22">
            <a:extLst>
              <a:ext uri="{FF2B5EF4-FFF2-40B4-BE49-F238E27FC236}">
                <a16:creationId xmlns:a16="http://schemas.microsoft.com/office/drawing/2014/main" id="{0279C70D-5DD6-5D68-FB37-338098FFC13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62487" name="Rectangle 23">
            <a:extLst>
              <a:ext uri="{FF2B5EF4-FFF2-40B4-BE49-F238E27FC236}">
                <a16:creationId xmlns:a16="http://schemas.microsoft.com/office/drawing/2014/main" id="{94DF2975-F374-C878-0FB9-0A5E63FBB72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fr-FR" altLang="fr-FR"/>
          </a:p>
        </p:txBody>
      </p:sp>
      <p:sp>
        <p:nvSpPr>
          <p:cNvPr id="62488" name="Rectangle 24">
            <a:extLst>
              <a:ext uri="{FF2B5EF4-FFF2-40B4-BE49-F238E27FC236}">
                <a16:creationId xmlns:a16="http://schemas.microsoft.com/office/drawing/2014/main" id="{8ECF22C7-DC4D-C342-ADBE-19E91B60C02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fr-FR" altLang="fr-FR"/>
          </a:p>
        </p:txBody>
      </p:sp>
      <p:sp>
        <p:nvSpPr>
          <p:cNvPr id="62489" name="Rectangle 25">
            <a:extLst>
              <a:ext uri="{FF2B5EF4-FFF2-40B4-BE49-F238E27FC236}">
                <a16:creationId xmlns:a16="http://schemas.microsoft.com/office/drawing/2014/main" id="{5889E385-5598-4C3E-5134-221ECC2CA99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978C9C61-0175-45B4-846D-BEE88B83A9CF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6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anose="05000000000000000000" pitchFamily="2" charset="2"/>
        <a:buChar char="n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gif"/><Relationship Id="rId10" Type="http://schemas.openxmlformats.org/officeDocument/2006/relationships/image" Target="../media/image6.png"/><Relationship Id="rId4" Type="http://schemas.openxmlformats.org/officeDocument/2006/relationships/audio" Target="../media/audio1.wav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.wav"/><Relationship Id="rId1" Type="http://schemas.openxmlformats.org/officeDocument/2006/relationships/tags" Target="../tags/tag2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7" name="Picture 17">
            <a:extLst>
              <a:ext uri="{FF2B5EF4-FFF2-40B4-BE49-F238E27FC236}">
                <a16:creationId xmlns:a16="http://schemas.microsoft.com/office/drawing/2014/main" id="{8A16CFBC-2322-2315-EF14-C36DB5B338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700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8" name="Picture 18">
            <a:extLst>
              <a:ext uri="{FF2B5EF4-FFF2-40B4-BE49-F238E27FC236}">
                <a16:creationId xmlns:a16="http://schemas.microsoft.com/office/drawing/2014/main" id="{F4C4D525-FDDC-65A0-4AF2-58A00EC5B7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1125538"/>
            <a:ext cx="165735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9" name="Picture 19">
            <a:extLst>
              <a:ext uri="{FF2B5EF4-FFF2-40B4-BE49-F238E27FC236}">
                <a16:creationId xmlns:a16="http://schemas.microsoft.com/office/drawing/2014/main" id="{BAA5CBFE-BEAD-1810-8D79-B3746659BC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196975"/>
            <a:ext cx="1600200" cy="165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0" name="Picture 20">
            <a:extLst>
              <a:ext uri="{FF2B5EF4-FFF2-40B4-BE49-F238E27FC236}">
                <a16:creationId xmlns:a16="http://schemas.microsoft.com/office/drawing/2014/main" id="{5D921B5D-4E1D-B3AC-C212-7D2862AA60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149725"/>
            <a:ext cx="1600200" cy="165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1" name="Picture 21">
            <a:extLst>
              <a:ext uri="{FF2B5EF4-FFF2-40B4-BE49-F238E27FC236}">
                <a16:creationId xmlns:a16="http://schemas.microsoft.com/office/drawing/2014/main" id="{1AB43B01-4C23-5292-80D5-BA805F4E3E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4221163"/>
            <a:ext cx="165735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2" name="WordArt 22">
            <a:extLst>
              <a:ext uri="{FF2B5EF4-FFF2-40B4-BE49-F238E27FC236}">
                <a16:creationId xmlns:a16="http://schemas.microsoft.com/office/drawing/2014/main" id="{24B92D6F-FAA9-42E3-56BF-BEE1949806B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520950" y="2781300"/>
            <a:ext cx="4100513" cy="12954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fr-FR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BERCK-PLAGE</a:t>
            </a:r>
          </a:p>
          <a:p>
            <a:pPr algn="ctr"/>
            <a:r>
              <a:rPr lang="fr-FR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AU  SIECLE  DERNIER</a:t>
            </a:r>
          </a:p>
        </p:txBody>
      </p:sp>
      <p:pic>
        <p:nvPicPr>
          <p:cNvPr id="30743" name="Picture 23">
            <a:extLst>
              <a:ext uri="{FF2B5EF4-FFF2-40B4-BE49-F238E27FC236}">
                <a16:creationId xmlns:a16="http://schemas.microsoft.com/office/drawing/2014/main" id="{8F7AD4AE-AD82-0FE5-7C67-970636D451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5300663"/>
            <a:ext cx="3095625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6000">
    <p:sndAc>
      <p:stSnd loop="1">
        <p:snd r:embed="rId4" name="Mairy-Mainville (PPTminimizer)_001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>
            <a:hlinkClick r:id="" action="ppaction://media"/>
            <a:extLst>
              <a:ext uri="{FF2B5EF4-FFF2-40B4-BE49-F238E27FC236}">
                <a16:creationId xmlns:a16="http://schemas.microsoft.com/office/drawing/2014/main" id="{D8376BFC-44E0-E307-A176-5E1BD1BC0BEF}"/>
              </a:ext>
            </a:extLst>
          </p:cNvPr>
          <p:cNvPicPr>
            <a:picLocks noRot="1" noChangeAspect="1" noChangeArrowheads="1"/>
          </p:cNvPicPr>
          <p:nvPr>
            <a:wavAudioFile r:embed="rId2" name="Mairy-Mainville (PPTminimizer)_001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53006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87ED82A4-02DA-91C4-087D-1A2780FF3C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584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>
            <a:extLst>
              <a:ext uri="{FF2B5EF4-FFF2-40B4-BE49-F238E27FC236}">
                <a16:creationId xmlns:a16="http://schemas.microsoft.com/office/drawing/2014/main" id="{F9439DE2-A263-5E8D-5FE4-F8ABD49338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765175"/>
            <a:ext cx="26638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fld id="{456BE9F1-A631-49AC-9D04-C9CB83AED4BF}" type="datetime4">
              <a:rPr lang="fr-FR" altLang="fr-FR">
                <a:latin typeface="Arial" panose="020B0604020202020204" pitchFamily="34" charset="0"/>
              </a:rPr>
              <a:pPr>
                <a:spcBef>
                  <a:spcPct val="50000"/>
                </a:spcBef>
              </a:pPr>
              <a:t>29 juin 2025</a:t>
            </a:fld>
            <a:endParaRPr lang="fr-FR" altLang="fr-FR">
              <a:latin typeface="Arial" panose="020B0604020202020204" pitchFamily="34" charset="0"/>
            </a:endParaRPr>
          </a:p>
        </p:txBody>
      </p:sp>
      <p:sp>
        <p:nvSpPr>
          <p:cNvPr id="2056" name="Text Box 8">
            <a:extLst>
              <a:ext uri="{FF2B5EF4-FFF2-40B4-BE49-F238E27FC236}">
                <a16:creationId xmlns:a16="http://schemas.microsoft.com/office/drawing/2014/main" id="{93685CEC-55C3-1EAB-63C4-B1C1AB1360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5876925"/>
            <a:ext cx="12969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fld id="{BBAAC555-A6B7-492C-8C91-2436603070C1}" type="datetime11">
              <a:rPr lang="fr-FR" altLang="fr-FR">
                <a:latin typeface="Arial" panose="020B0604020202020204" pitchFamily="34" charset="0"/>
              </a:rPr>
              <a:pPr>
                <a:spcBef>
                  <a:spcPct val="50000"/>
                </a:spcBef>
              </a:pPr>
              <a:t>22:15:39</a:t>
            </a:fld>
            <a:endParaRPr lang="fr-FR" altLang="fr-FR">
              <a:latin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20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5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7"/>
                </p:tgtEl>
              </p:cMediaNode>
            </p:audio>
          </p:childTnLst>
        </p:cTn>
      </p:par>
    </p:tnLst>
    <p:bldLst>
      <p:bldP spid="2055" grpId="0"/>
      <p:bldP spid="205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9531D320-FE55-AB7C-5A68-971147E6343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09848343-7127-4479-950B-01B472EE47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102" name="Picture 6">
            <a:extLst>
              <a:ext uri="{FF2B5EF4-FFF2-40B4-BE49-F238E27FC236}">
                <a16:creationId xmlns:a16="http://schemas.microsoft.com/office/drawing/2014/main" id="{19518C7F-23A0-8855-D305-126C453B10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578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46598433-F598-16E2-8F5A-A7F602733E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B42A34CF-5590-6937-1B0C-E5EF67595B3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150" name="Picture 6">
            <a:extLst>
              <a:ext uri="{FF2B5EF4-FFF2-40B4-BE49-F238E27FC236}">
                <a16:creationId xmlns:a16="http://schemas.microsoft.com/office/drawing/2014/main" id="{49274EB7-1242-849C-6107-783DDA8355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469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649A2EA2-7CFE-EEA1-96A7-49F40449205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299FEA21-3A9E-DCC3-3C9D-0FCAD78822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7175" name="Picture 7">
            <a:extLst>
              <a:ext uri="{FF2B5EF4-FFF2-40B4-BE49-F238E27FC236}">
                <a16:creationId xmlns:a16="http://schemas.microsoft.com/office/drawing/2014/main" id="{288F0A4B-E4BB-BCF1-54C3-2546AA46E2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5837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C4AFF374-77E2-EC23-D3BF-CC39EC4C69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A56C4EE9-024C-722A-0D9E-CB9B461D50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8198" name="Picture 6">
            <a:extLst>
              <a:ext uri="{FF2B5EF4-FFF2-40B4-BE49-F238E27FC236}">
                <a16:creationId xmlns:a16="http://schemas.microsoft.com/office/drawing/2014/main" id="{D611850F-E337-B650-88AF-ABBE750801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504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4B90B901-56E5-3492-68B5-4DF5200168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DB2592C7-58CD-3394-E532-361F50C774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9222" name="Picture 6">
            <a:extLst>
              <a:ext uri="{FF2B5EF4-FFF2-40B4-BE49-F238E27FC236}">
                <a16:creationId xmlns:a16="http://schemas.microsoft.com/office/drawing/2014/main" id="{DBF44FFC-771B-E54B-2F68-B57644CCAC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588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>
            <a:extLst>
              <a:ext uri="{FF2B5EF4-FFF2-40B4-BE49-F238E27FC236}">
                <a16:creationId xmlns:a16="http://schemas.microsoft.com/office/drawing/2014/main" id="{99826941-DAB9-52DA-5C8B-999915CA00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692150"/>
            <a:ext cx="5688012" cy="1125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30F46A8A-D07F-0FAB-66CC-DE53B59BCA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40F138C1-07E1-F725-DCFF-7D06987503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0247" name="Picture 7">
            <a:extLst>
              <a:ext uri="{FF2B5EF4-FFF2-40B4-BE49-F238E27FC236}">
                <a16:creationId xmlns:a16="http://schemas.microsoft.com/office/drawing/2014/main" id="{94FE0F77-F105-3322-C690-FA0BF42870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5827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>
            <a:extLst>
              <a:ext uri="{FF2B5EF4-FFF2-40B4-BE49-F238E27FC236}">
                <a16:creationId xmlns:a16="http://schemas.microsoft.com/office/drawing/2014/main" id="{04564068-95E5-8BC4-B5EC-199055E62BE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908050"/>
            <a:ext cx="4643437" cy="101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5F4D03E6-DAA1-C1E5-9A35-E2D4909E1D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51624D67-CFA4-8D62-8CAF-811892F916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1271" name="Picture 7">
            <a:extLst>
              <a:ext uri="{FF2B5EF4-FFF2-40B4-BE49-F238E27FC236}">
                <a16:creationId xmlns:a16="http://schemas.microsoft.com/office/drawing/2014/main" id="{2563B00F-251C-5CC5-8946-B25B25AA4B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5945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230E1E94-17F2-58C9-DC36-46CDBCDC9B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DF1B8CDA-A621-3203-58F5-DEDE24DB1F5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2294" name="Picture 6">
            <a:extLst>
              <a:ext uri="{FF2B5EF4-FFF2-40B4-BE49-F238E27FC236}">
                <a16:creationId xmlns:a16="http://schemas.microsoft.com/office/drawing/2014/main" id="{3982AA75-85BC-A035-463E-C3B6E8E603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2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>
            <a:extLst>
              <a:ext uri="{FF2B5EF4-FFF2-40B4-BE49-F238E27FC236}">
                <a16:creationId xmlns:a16="http://schemas.microsoft.com/office/drawing/2014/main" id="{55DF00D9-A461-878B-2C06-183E6360691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981075"/>
            <a:ext cx="3779837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6376904D-079D-D0A6-AB83-3392D1AD7B5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0342F88C-3722-E755-F89A-842B53E9A3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3318" name="Picture 6">
            <a:extLst>
              <a:ext uri="{FF2B5EF4-FFF2-40B4-BE49-F238E27FC236}">
                <a16:creationId xmlns:a16="http://schemas.microsoft.com/office/drawing/2014/main" id="{C1C75A11-8CAD-248A-36CA-7F38A21629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450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9" name="Picture 7">
            <a:extLst>
              <a:ext uri="{FF2B5EF4-FFF2-40B4-BE49-F238E27FC236}">
                <a16:creationId xmlns:a16="http://schemas.microsoft.com/office/drawing/2014/main" id="{6B9BBD96-7962-B1B5-22B0-591BA075DE5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3995738" cy="87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>
            <a:extLst>
              <a:ext uri="{FF2B5EF4-FFF2-40B4-BE49-F238E27FC236}">
                <a16:creationId xmlns:a16="http://schemas.microsoft.com/office/drawing/2014/main" id="{95A347B7-B3CB-0B83-5649-F5D8F2D8CBF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1412875"/>
            <a:ext cx="3124200" cy="68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DA6B54E4-E874-8604-611B-FE59DE244A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C727A0B0-C617-9E04-31E9-2248C73261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5366" name="Picture 6">
            <a:extLst>
              <a:ext uri="{FF2B5EF4-FFF2-40B4-BE49-F238E27FC236}">
                <a16:creationId xmlns:a16="http://schemas.microsoft.com/office/drawing/2014/main" id="{4145F150-7182-10D0-DC4E-2DB8B931DC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5870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F667AFB5-7F46-BF14-997D-DDA111D36A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FF08AD51-4750-68BF-40B8-AD319D7900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8438" name="Picture 6">
            <a:extLst>
              <a:ext uri="{FF2B5EF4-FFF2-40B4-BE49-F238E27FC236}">
                <a16:creationId xmlns:a16="http://schemas.microsoft.com/office/drawing/2014/main" id="{8DBC93D9-E131-E640-FDCC-5F90D1D17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713"/>
            <a:ext cx="9144000" cy="559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circl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9633C59B-8A1F-B903-336E-E10D7E6747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2E45AF34-07C3-6A68-41E9-D2C1C8AAB6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5846" name="Picture 6">
            <a:extLst>
              <a:ext uri="{FF2B5EF4-FFF2-40B4-BE49-F238E27FC236}">
                <a16:creationId xmlns:a16="http://schemas.microsoft.com/office/drawing/2014/main" id="{551A8DEF-1741-751E-5CE6-B6BF9BE1A8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5773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circl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8E221306-5882-8135-ACCD-8B71273061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CC81A3C9-4856-A3D2-E04E-55A4C23202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9462" name="Picture 6">
            <a:extLst>
              <a:ext uri="{FF2B5EF4-FFF2-40B4-BE49-F238E27FC236}">
                <a16:creationId xmlns:a16="http://schemas.microsoft.com/office/drawing/2014/main" id="{FC014619-42A8-835F-94FB-A3B8F740C4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588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3" name="Picture 7">
            <a:extLst>
              <a:ext uri="{FF2B5EF4-FFF2-40B4-BE49-F238E27FC236}">
                <a16:creationId xmlns:a16="http://schemas.microsoft.com/office/drawing/2014/main" id="{5483B3D2-CDA0-7BFA-1FDC-82A6580B239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549275"/>
            <a:ext cx="3995737" cy="87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circl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5EDDF70E-4966-A798-5D82-DE0F0E62E0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9C07A7AD-8EFA-08EB-3345-1C18728D63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0486" name="Picture 6">
            <a:extLst>
              <a:ext uri="{FF2B5EF4-FFF2-40B4-BE49-F238E27FC236}">
                <a16:creationId xmlns:a16="http://schemas.microsoft.com/office/drawing/2014/main" id="{BD197870-C843-3B33-F14B-EE1AD85438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585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circl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484F4A9F-2E6D-19BE-9EC4-344B6179F7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3658259C-995A-A87C-BF0B-957443E47B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1510" name="Picture 6">
            <a:extLst>
              <a:ext uri="{FF2B5EF4-FFF2-40B4-BE49-F238E27FC236}">
                <a16:creationId xmlns:a16="http://schemas.microsoft.com/office/drawing/2014/main" id="{D77E861C-CF37-AE82-59AB-8C8E16D81E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5846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1" name="Picture 7">
            <a:extLst>
              <a:ext uri="{FF2B5EF4-FFF2-40B4-BE49-F238E27FC236}">
                <a16:creationId xmlns:a16="http://schemas.microsoft.com/office/drawing/2014/main" id="{FF581153-9112-CE6F-8C47-661DC07A612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549275"/>
            <a:ext cx="4500562" cy="982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2" name="Picture 8">
            <a:extLst>
              <a:ext uri="{FF2B5EF4-FFF2-40B4-BE49-F238E27FC236}">
                <a16:creationId xmlns:a16="http://schemas.microsoft.com/office/drawing/2014/main" id="{00999D34-3AC7-CBE5-C964-9FE4D088D7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0213"/>
            <a:ext cx="2484438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circl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30CC5973-9969-2A01-67FB-CEBDCDEA48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A3A8E0FD-5C36-AB7F-893F-2294F816402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2534" name="Picture 6">
            <a:extLst>
              <a:ext uri="{FF2B5EF4-FFF2-40B4-BE49-F238E27FC236}">
                <a16:creationId xmlns:a16="http://schemas.microsoft.com/office/drawing/2014/main" id="{9286E23B-5F06-1EEB-696A-6A7F1F6AE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5986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circl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E8B0EFDA-983B-BC25-0B4D-7C74B26A0BD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0E976518-4FED-547F-9395-2242D33DB43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3560" name="Picture 8">
            <a:extLst>
              <a:ext uri="{FF2B5EF4-FFF2-40B4-BE49-F238E27FC236}">
                <a16:creationId xmlns:a16="http://schemas.microsoft.com/office/drawing/2014/main" id="{B6BBA206-D3E2-A6EB-EBC5-00C933C35B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583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circl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F9DA5248-DD59-3F12-ADCC-BBB777A27A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294494C3-EA6A-CEFD-EBBE-49D4B63C43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4582" name="Picture 6">
            <a:extLst>
              <a:ext uri="{FF2B5EF4-FFF2-40B4-BE49-F238E27FC236}">
                <a16:creationId xmlns:a16="http://schemas.microsoft.com/office/drawing/2014/main" id="{46EF9986-53F7-A5E4-40EB-F98C755015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5846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circl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5F6F8AAD-55B4-B3AE-BEE5-5803163A9B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5ECEE196-ECB4-9A85-0A0C-D723ECAF77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5606" name="Picture 6">
            <a:extLst>
              <a:ext uri="{FF2B5EF4-FFF2-40B4-BE49-F238E27FC236}">
                <a16:creationId xmlns:a16="http://schemas.microsoft.com/office/drawing/2014/main" id="{0AE56287-0A12-1781-FB8C-C7FAE89834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713"/>
            <a:ext cx="9144000" cy="564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circl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87E9D97C-B0B7-9950-DA7E-E765569EE9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90E33C02-6994-E510-BA74-58863D6F64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6630" name="Picture 6">
            <a:extLst>
              <a:ext uri="{FF2B5EF4-FFF2-40B4-BE49-F238E27FC236}">
                <a16:creationId xmlns:a16="http://schemas.microsoft.com/office/drawing/2014/main" id="{A81AA39C-E6AA-4F44-2186-089A368D73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580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circl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6DA11C11-D3CA-5118-667F-345F7F9CC3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A82DC98D-BFA5-01A3-07AC-C4C50A3D67B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7654" name="Picture 6">
            <a:extLst>
              <a:ext uri="{FF2B5EF4-FFF2-40B4-BE49-F238E27FC236}">
                <a16:creationId xmlns:a16="http://schemas.microsoft.com/office/drawing/2014/main" id="{229BADAC-A654-02EB-9984-28F4770B06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5780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circl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0E070B98-FEE6-8AE3-8359-F72BE0D5F3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55583E66-09C2-391E-F1BC-FA5AE58D290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8678" name="Picture 6">
            <a:extLst>
              <a:ext uri="{FF2B5EF4-FFF2-40B4-BE49-F238E27FC236}">
                <a16:creationId xmlns:a16="http://schemas.microsoft.com/office/drawing/2014/main" id="{6EC84EDB-947E-515A-9054-740D8E8EC7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580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circl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E9F094A1-8BAA-DA6C-27B8-9F0AE39467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133A3645-D35E-A3BE-D89E-A4CB3B2C88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9702" name="Picture 6">
            <a:extLst>
              <a:ext uri="{FF2B5EF4-FFF2-40B4-BE49-F238E27FC236}">
                <a16:creationId xmlns:a16="http://schemas.microsoft.com/office/drawing/2014/main" id="{1DCD98AA-D773-A489-E5AA-24DEC47075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575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4" name="Picture 8">
            <a:extLst>
              <a:ext uri="{FF2B5EF4-FFF2-40B4-BE49-F238E27FC236}">
                <a16:creationId xmlns:a16="http://schemas.microsoft.com/office/drawing/2014/main" id="{921B235E-0A77-5A7A-8FBC-DBF2CFD13A3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6315075"/>
            <a:ext cx="962025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5" name="Picture 9">
            <a:extLst>
              <a:ext uri="{FF2B5EF4-FFF2-40B4-BE49-F238E27FC236}">
                <a16:creationId xmlns:a16="http://schemas.microsoft.com/office/drawing/2014/main" id="{595D4CA5-1A2D-E8B0-E03C-C50AF0D2E4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26175"/>
            <a:ext cx="1116013" cy="63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circl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1|5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"/>
</p:tagLst>
</file>

<file path=ppt/theme/theme1.xml><?xml version="1.0" encoding="utf-8"?>
<a:theme xmlns:a="http://schemas.openxmlformats.org/drawingml/2006/main" name="Érable">
  <a:themeElements>
    <a:clrScheme name="Érable 1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CC"/>
      </a:hlink>
      <a:folHlink>
        <a:srgbClr val="CCCC00"/>
      </a:folHlink>
    </a:clrScheme>
    <a:fontScheme name="Érable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Érable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Érable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Maple</Template>
  <TotalTime>141</TotalTime>
  <Words>38</Words>
  <Application>Microsoft Office PowerPoint</Application>
  <PresentationFormat>Affichage à l'écran (4:3)</PresentationFormat>
  <Paragraphs>31</Paragraphs>
  <Slides>25</Slides>
  <Notes>25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Arial</vt:lpstr>
      <vt:lpstr>Times New Roman</vt:lpstr>
      <vt:lpstr>Wingdings</vt:lpstr>
      <vt:lpstr>Érable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Perroquet34740</dc:creator>
  <cp:lastModifiedBy>jean-louis BEYAERT</cp:lastModifiedBy>
  <cp:revision>37</cp:revision>
  <dcterms:created xsi:type="dcterms:W3CDTF">2008-05-21T18:28:21Z</dcterms:created>
  <dcterms:modified xsi:type="dcterms:W3CDTF">2025-06-29T20:16:46Z</dcterms:modified>
</cp:coreProperties>
</file>