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1" r:id="rId2"/>
    <p:sldId id="334" r:id="rId3"/>
    <p:sldId id="256" r:id="rId4"/>
    <p:sldId id="257" r:id="rId5"/>
    <p:sldId id="265" r:id="rId6"/>
    <p:sldId id="262" r:id="rId7"/>
    <p:sldId id="261" r:id="rId8"/>
    <p:sldId id="272" r:id="rId9"/>
    <p:sldId id="275" r:id="rId10"/>
    <p:sldId id="279" r:id="rId11"/>
    <p:sldId id="278" r:id="rId12"/>
    <p:sldId id="277" r:id="rId13"/>
    <p:sldId id="260" r:id="rId14"/>
    <p:sldId id="270" r:id="rId15"/>
    <p:sldId id="274" r:id="rId16"/>
    <p:sldId id="271" r:id="rId17"/>
    <p:sldId id="280" r:id="rId18"/>
    <p:sldId id="282" r:id="rId19"/>
    <p:sldId id="331" r:id="rId20"/>
    <p:sldId id="329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3" y="2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6706FC-0E82-49E0-B357-BD309A44D899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EA654-EEBC-439D-9044-C01A372B36AA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13944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20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5F55C4-62CE-5ABD-C436-B8FF9FCB0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433711-1C7E-4A8A-4179-021AF18D4F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249492-E747-3905-D832-297791ACB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217B73-B21A-E27A-5589-021AD442E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2FBE2-CEFB-C445-F4BD-7BE5C168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90386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8B0BB-8FFE-1117-8622-F7D83D535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F9F1FB-A3AD-4AA3-1D5B-DE26737EF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EC3873-9A1A-DDC4-2D04-479819EC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9568EC-3F4C-9E39-4139-CDEC5A814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7A0077-A033-28EA-6DF9-CBA3144E1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88348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888352-148A-0289-BB6E-8AA511326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F26606-5067-3681-3471-259A9EAAC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B759FA-291A-4ECD-0ACF-CBB5C624D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A2BC2A-18E1-C728-2562-47011EF7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F0D563-B1EC-39F1-8DBC-02C3316AE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0651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17C00-3497-6106-5A86-FCC8B5E54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655B9D-8A7B-2322-AF7A-3B385956A2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FDD960-BD05-72EE-7F4C-474020A33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5003F3-9563-2AB9-0A3C-C51912B8A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C54881-0749-8044-A8BA-DC7C8EBE0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36033F-0DCB-5112-F1EB-31BB197C9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2287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55FC7C-1E4E-7423-3307-D37AC6A94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824623-98EC-DAD2-D002-8765D49E4F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4584BA-7FC4-C4B5-1282-D388C341B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5E7ECC9-34A7-C856-BC9F-A5E2D7C6EC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48CB3A2-F2E3-B2C8-FC6D-7C1082F813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FED709-925D-BCA7-CF87-EADAA7443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5E68E8-0354-3669-8496-0B160FD6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80D806B-C7A7-1ED4-A964-A35BD759F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95134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B3C81B-477B-C363-043C-8175968B9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4AAE474-2818-DCD8-5B04-C5C6F1E1C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55817E0-6AF9-1C88-3D77-E6E817308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DA2E3A-CC13-13D5-8A64-A9DF6BA8A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75544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980DFE9-13E7-7988-E0EA-E149AFD5A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0682CF1-55B2-F62C-0E00-E73649F2E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8BF369-D6FD-670C-FD42-61C72789E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98929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2F7EA-78A6-0364-B82A-215341B62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49B989-7055-41CA-5ADE-064D54061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BC4E6C-7ACA-B6D3-15EB-9D87727797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583F8C-2617-DD96-507F-E7F34D95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05EEEB-2F4B-78EF-B9BA-1F7AE52CE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4011BD-AD65-E105-A13C-5472D8DD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5616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A36F4-6686-A8CC-5496-9D71DE9E1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04775B0-6CC7-4D57-C004-21BB4924B0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C887A4-BBDA-1916-EA91-35DFAF5E4C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51B30C-874A-8FF6-BFA5-54BB3A1EC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315CA5-A5DE-B146-AA86-C3FAFB220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C63186-63B7-ED03-1B5E-FBB7E8F61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26207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D692D-D814-4184-A260-F55583465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B14FB17-BB43-A776-B6EB-E32326A066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7ADDEC-BE3C-8C45-00A9-5A99DF724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99FC0A-B01D-FA94-0509-61946BF5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26DD45-19F7-E1F7-5702-44D9AF8EA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8368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A51F93E-9671-DC9B-16BD-8D055FBE26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38DB6F-7712-8055-2128-FA8647B0E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6C03D7-AFD7-D2BB-E481-90DF52BF6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C9CCA5-1795-ACBD-38DA-ED273A2B6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CBDA32-0304-4FA1-75E6-0383C089E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55784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56E3A18-3C15-D890-3DC8-25F799957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C70480-8B93-DBBB-36BD-9F6E73053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14FBDF-F3A7-AB23-D9CB-4FEFB9B448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CFA42-ABFE-4363-85EF-A8FBEA6B405A}" type="datetimeFigureOut">
              <a:rPr lang="fr-CH" smtClean="0"/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CBF4EE-84C4-A987-537E-A824050AFC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01CF39-D990-5D99-EB51-5989379A90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30A94-6602-40A1-8814-137AC6C0F5D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699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2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22.gif"/><Relationship Id="rId4" Type="http://schemas.openxmlformats.org/officeDocument/2006/relationships/image" Target="../media/image21.jpeg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000">
        <p:sndAc>
          <p:stSnd loop="1">
            <p:snd r:embed="rId2" name="Francis Goya - Nostalgia.wav"/>
          </p:stSnd>
        </p:sndAc>
      </p:transition>
    </mc:Choice>
    <mc:Fallback>
      <p:transition advClick="0" advTm="5000">
        <p:sndAc>
          <p:stSnd loop="1">
            <p:snd r:embed="rId2" name="Francis Goya - Nostalg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83523" y="714358"/>
            <a:ext cx="8024954" cy="29238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Freestyle Script" pitchFamily="66" charset="0"/>
                <a:ea typeface="+mn-ea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285"/>
            <a:ext cx="12192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altLang="fr-FR" sz="8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718"/>
            <a:ext cx="12192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Aujourd’hui : </a:t>
            </a:r>
            <a:fld id="{47055AE2-D39A-4C96-8D98-CEF37803C6BE}" type="datetime4"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 juillet 2025</a:t>
            </a:fld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Il est exactement : </a:t>
            </a:r>
            <a:fld id="{C1490D8C-DE77-40D4-B121-CA470B40A094}" type="datetime11"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09:57:44</a:t>
            </a:fld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uage&#10;&#10;Description générée automatiquement">
            <a:extLst>
              <a:ext uri="{FF2B5EF4-FFF2-40B4-BE49-F238E27FC236}">
                <a16:creationId xmlns:a16="http://schemas.microsoft.com/office/drawing/2014/main" id="{B2CC7E19-687A-3F52-67DB-6EAF784D0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7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oir et blanc, plein air, ciel&#10;&#10;Description générée automatiquement">
            <a:extLst>
              <a:ext uri="{FF2B5EF4-FFF2-40B4-BE49-F238E27FC236}">
                <a16:creationId xmlns:a16="http://schemas.microsoft.com/office/drawing/2014/main" id="{1470CF29-6771-B884-F58E-38685E7C5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84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chute, ciel&#10;&#10;Description générée automatiquement">
            <a:extLst>
              <a:ext uri="{FF2B5EF4-FFF2-40B4-BE49-F238E27FC236}">
                <a16:creationId xmlns:a16="http://schemas.microsoft.com/office/drawing/2014/main" id="{F5181925-5544-1F77-8952-5750EEBC8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ein air, automne, feuillu&#10;&#10;Description générée automatiquement">
            <a:extLst>
              <a:ext uri="{FF2B5EF4-FFF2-40B4-BE49-F238E27FC236}">
                <a16:creationId xmlns:a16="http://schemas.microsoft.com/office/drawing/2014/main" id="{B79E2090-2E8F-4CEE-BFAA-8CA445DFB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63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hute, arbre&#10;&#10;Description générée automatiquement">
            <a:extLst>
              <a:ext uri="{FF2B5EF4-FFF2-40B4-BE49-F238E27FC236}">
                <a16:creationId xmlns:a16="http://schemas.microsoft.com/office/drawing/2014/main" id="{996AF7A1-4806-3127-C43D-396922B7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5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mode&#10;&#10;Description générée automatiquement">
            <a:extLst>
              <a:ext uri="{FF2B5EF4-FFF2-40B4-BE49-F238E27FC236}">
                <a16:creationId xmlns:a16="http://schemas.microsoft.com/office/drawing/2014/main" id="{935B714D-B63E-7924-8895-189ACC3A2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4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hute, pont&#10;&#10;Description générée automatiquement">
            <a:extLst>
              <a:ext uri="{FF2B5EF4-FFF2-40B4-BE49-F238E27FC236}">
                <a16:creationId xmlns:a16="http://schemas.microsoft.com/office/drawing/2014/main" id="{8F0D9521-B495-CDC3-1B44-D10EB0456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177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jeune enfant&#10;&#10;Description générée automatiquement">
            <a:extLst>
              <a:ext uri="{FF2B5EF4-FFF2-40B4-BE49-F238E27FC236}">
                <a16:creationId xmlns:a16="http://schemas.microsoft.com/office/drawing/2014/main" id="{B8EE7DB4-B34E-A192-FBC8-7FB0B6EC5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646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automne, érable, feuille&#10;&#10;Description générée automatiquement">
            <a:extLst>
              <a:ext uri="{FF2B5EF4-FFF2-40B4-BE49-F238E27FC236}">
                <a16:creationId xmlns:a16="http://schemas.microsoft.com/office/drawing/2014/main" id="{52BA330D-461A-BB77-ED97-E18477B0E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16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hute d’eau, plein air, arbre&#10;&#10;Description générée automatiquement">
            <a:extLst>
              <a:ext uri="{FF2B5EF4-FFF2-40B4-BE49-F238E27FC236}">
                <a16:creationId xmlns:a16="http://schemas.microsoft.com/office/drawing/2014/main" id="{91D0125C-516C-A4E4-76A9-2E2F6A802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4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arbre, automne, Paysage naturel&#10;&#10;Description générée automatiquement">
            <a:extLst>
              <a:ext uri="{FF2B5EF4-FFF2-40B4-BE49-F238E27FC236}">
                <a16:creationId xmlns:a16="http://schemas.microsoft.com/office/drawing/2014/main" id="{FD56228D-A646-28FB-F31C-2156025F9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ciel, noir et blanc&#10;&#10;Description générée automatiquement">
            <a:extLst>
              <a:ext uri="{FF2B5EF4-FFF2-40B4-BE49-F238E27FC236}">
                <a16:creationId xmlns:a16="http://schemas.microsoft.com/office/drawing/2014/main" id="{36CEE8E1-E6C5-445D-DB3E-43AF3C53A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53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Description générée automatiquement">
            <a:extLst>
              <a:ext uri="{FF2B5EF4-FFF2-40B4-BE49-F238E27FC236}">
                <a16:creationId xmlns:a16="http://schemas.microsoft.com/office/drawing/2014/main" id="{F2DB0165-B39D-E902-C72D-D96F0CC36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13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chute, automne&#10;&#10;Description générée automatiquement">
            <a:extLst>
              <a:ext uri="{FF2B5EF4-FFF2-40B4-BE49-F238E27FC236}">
                <a16:creationId xmlns:a16="http://schemas.microsoft.com/office/drawing/2014/main" id="{1E637739-6814-3AE3-6032-3F5FAA149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3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hute, citrouille, automne, plein air&#10;&#10;Description générée automatiquement">
            <a:extLst>
              <a:ext uri="{FF2B5EF4-FFF2-40B4-BE49-F238E27FC236}">
                <a16:creationId xmlns:a16="http://schemas.microsoft.com/office/drawing/2014/main" id="{55BBFCBA-908C-E3A5-FA7B-B97182CBA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81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automne&#10;&#10;Description générée automatiquement">
            <a:extLst>
              <a:ext uri="{FF2B5EF4-FFF2-40B4-BE49-F238E27FC236}">
                <a16:creationId xmlns:a16="http://schemas.microsoft.com/office/drawing/2014/main" id="{4B6E3543-4128-3A7B-BE83-38A28739F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1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02</Template>
  <TotalTime>1</TotalTime>
  <Words>43</Words>
  <Application>Microsoft Office PowerPoint</Application>
  <PresentationFormat>Grand écran</PresentationFormat>
  <Paragraphs>11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9" baseType="lpstr">
      <vt:lpstr>Aptos</vt:lpstr>
      <vt:lpstr>Arial</vt:lpstr>
      <vt:lpstr>Arial Rounded MT Bold</vt:lpstr>
      <vt:lpstr>Calibri</vt:lpstr>
      <vt:lpstr>Calibri Light</vt:lpstr>
      <vt:lpstr>Comic Sans MS</vt:lpstr>
      <vt:lpstr>Freestyle Script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2025-07-29T07:57:43Z</dcterms:created>
  <dcterms:modified xsi:type="dcterms:W3CDTF">2025-07-29T07:59:03Z</dcterms:modified>
</cp:coreProperties>
</file>