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54" r:id="rId2"/>
    <p:sldId id="302" r:id="rId3"/>
    <p:sldId id="303" r:id="rId4"/>
    <p:sldId id="304" r:id="rId5"/>
    <p:sldId id="305" r:id="rId6"/>
    <p:sldId id="306" r:id="rId7"/>
    <p:sldId id="307" r:id="rId8"/>
    <p:sldId id="309" r:id="rId9"/>
    <p:sldId id="310" r:id="rId10"/>
    <p:sldId id="311" r:id="rId11"/>
    <p:sldId id="312" r:id="rId12"/>
    <p:sldId id="313" r:id="rId13"/>
    <p:sldId id="314" r:id="rId14"/>
    <p:sldId id="315" r:id="rId15"/>
    <p:sldId id="316" r:id="rId16"/>
    <p:sldId id="318" r:id="rId17"/>
    <p:sldId id="319" r:id="rId18"/>
    <p:sldId id="320" r:id="rId19"/>
    <p:sldId id="321" r:id="rId20"/>
    <p:sldId id="322" r:id="rId21"/>
    <p:sldId id="323" r:id="rId22"/>
    <p:sldId id="324" r:id="rId23"/>
    <p:sldId id="325" r:id="rId24"/>
    <p:sldId id="327" r:id="rId25"/>
    <p:sldId id="328" r:id="rId26"/>
    <p:sldId id="329" r:id="rId27"/>
    <p:sldId id="330" r:id="rId28"/>
    <p:sldId id="331" r:id="rId29"/>
    <p:sldId id="332" r:id="rId30"/>
    <p:sldId id="333" r:id="rId31"/>
    <p:sldId id="334" r:id="rId32"/>
    <p:sldId id="336" r:id="rId33"/>
    <p:sldId id="337" r:id="rId34"/>
    <p:sldId id="340" r:id="rId35"/>
    <p:sldId id="341" r:id="rId36"/>
    <p:sldId id="342" r:id="rId37"/>
    <p:sldId id="344" r:id="rId38"/>
    <p:sldId id="345" r:id="rId39"/>
    <p:sldId id="347" r:id="rId40"/>
    <p:sldId id="348" r:id="rId41"/>
    <p:sldId id="349" r:id="rId42"/>
    <p:sldId id="350" r:id="rId43"/>
    <p:sldId id="351" r:id="rId44"/>
    <p:sldId id="352" r:id="rId45"/>
    <p:sldId id="353" r:id="rId46"/>
    <p:sldId id="338" r:id="rId47"/>
    <p:sldId id="335" r:id="rId48"/>
    <p:sldId id="258" r:id="rId49"/>
  </p:sldIdLst>
  <p:sldSz cx="8677275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LPm1E/uVYCHDdK94n0ROA==" hashData="iJMOoJgq7R4FE/skDJ32cZWiez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509" y="-86"/>
      </p:cViewPr>
      <p:guideLst>
        <p:guide orient="horz" pos="1815"/>
        <p:guide pos="273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81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50796" y="1789657"/>
            <a:ext cx="7375684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01592" y="3264589"/>
            <a:ext cx="6074092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446" y="3702001"/>
            <a:ext cx="7375684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5446" y="2441774"/>
            <a:ext cx="7375684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3864" y="1344244"/>
            <a:ext cx="3832463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410949" y="1344244"/>
            <a:ext cx="3832463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3864" y="1289566"/>
            <a:ext cx="3833970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3864" y="1826997"/>
            <a:ext cx="3833970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407936" y="1289566"/>
            <a:ext cx="3835476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407936" y="1826997"/>
            <a:ext cx="3835476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29/06/2025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29/06/2025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29/06/2025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865" y="229375"/>
            <a:ext cx="2854763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92574" y="229375"/>
            <a:ext cx="4850838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865" y="1205551"/>
            <a:ext cx="2854763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00807" y="4032727"/>
            <a:ext cx="5206365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00807" y="514760"/>
            <a:ext cx="5206365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00807" y="4508814"/>
            <a:ext cx="5206365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Ba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91024" y="230709"/>
            <a:ext cx="1952387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3864" y="230709"/>
            <a:ext cx="5712539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29/06/2025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Ba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3864" y="230710"/>
            <a:ext cx="7809548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3864" y="1344244"/>
            <a:ext cx="7809548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864" y="5339629"/>
            <a:ext cx="2024697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29/06/2025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64736" y="5339629"/>
            <a:ext cx="2747804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218714" y="5339629"/>
            <a:ext cx="2024697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randomBar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7" Type="http://schemas.openxmlformats.org/officeDocument/2006/relationships/image" Target="../media/image56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gif"/><Relationship Id="rId5" Type="http://schemas.openxmlformats.org/officeDocument/2006/relationships/image" Target="../media/image54.png"/><Relationship Id="rId4" Type="http://schemas.openxmlformats.org/officeDocument/2006/relationships/image" Target="../media/image5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0" y="0"/>
            <a:ext cx="8677216" cy="576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rtlCol="0">
            <a:spAutoFit/>
          </a:bodyPr>
          <a:lstStyle/>
          <a:p>
            <a:r>
              <a:rPr lang="fr-FR" sz="9600" b="1" dirty="0" smtClean="0">
                <a:latin typeface="Monotype Corsiva" pitchFamily="66" charset="0"/>
              </a:rPr>
              <a:t>        </a:t>
            </a:r>
            <a:r>
              <a:rPr lang="fr-FR" sz="9600" b="1" dirty="0" smtClean="0">
                <a:ln w="19050">
                  <a:solidFill>
                    <a:srgbClr val="FFFF00"/>
                  </a:solidFill>
                </a:ln>
                <a:latin typeface="Monotype Corsiva" pitchFamily="66" charset="0"/>
              </a:rPr>
              <a:t>Frantz</a:t>
            </a:r>
            <a:r>
              <a:rPr lang="fr-FR" sz="9600" b="1" dirty="0" smtClean="0">
                <a:latin typeface="Monotype Corsiva" pitchFamily="66" charset="0"/>
              </a:rPr>
              <a:t> </a:t>
            </a:r>
          </a:p>
          <a:p>
            <a:endParaRPr lang="fr-FR" sz="100" b="1" dirty="0" smtClean="0">
              <a:latin typeface="Monotype Corsiva" pitchFamily="66" charset="0"/>
            </a:endParaRPr>
          </a:p>
          <a:p>
            <a:endParaRPr lang="fr-FR" sz="700" b="1" dirty="0" smtClean="0">
              <a:latin typeface="Monotype Corsiva" pitchFamily="66" charset="0"/>
            </a:endParaRPr>
          </a:p>
          <a:p>
            <a:r>
              <a:rPr lang="fr-FR" sz="7200" b="1" dirty="0" smtClean="0">
                <a:latin typeface="Monotype Corsiva" pitchFamily="66" charset="0"/>
              </a:rPr>
              <a:t>                       </a:t>
            </a:r>
            <a:r>
              <a:rPr lang="fr-FR" sz="7200" b="1" dirty="0" smtClean="0">
                <a:ln w="19050">
                  <a:solidFill>
                    <a:srgbClr val="FFFF00"/>
                  </a:solidFill>
                </a:ln>
                <a:latin typeface="Monotype Corsiva" pitchFamily="66" charset="0"/>
              </a:rPr>
              <a:t>parcourt</a:t>
            </a:r>
          </a:p>
          <a:p>
            <a:endParaRPr lang="fr-FR" sz="100" b="1" dirty="0" smtClean="0">
              <a:latin typeface="Monotype Corsiva" pitchFamily="66" charset="0"/>
            </a:endParaRPr>
          </a:p>
          <a:p>
            <a:endParaRPr lang="fr-FR" sz="1400" b="1" dirty="0" smtClean="0">
              <a:latin typeface="Monotype Corsiva" pitchFamily="66" charset="0"/>
            </a:endParaRPr>
          </a:p>
          <a:p>
            <a:endParaRPr lang="fr-FR" sz="100" b="1" dirty="0" smtClean="0">
              <a:latin typeface="Monotype Corsiva" pitchFamily="66" charset="0"/>
            </a:endParaRPr>
          </a:p>
          <a:p>
            <a:endParaRPr lang="fr-FR" sz="200" b="1" dirty="0" smtClean="0">
              <a:latin typeface="Monotype Corsiva" pitchFamily="66" charset="0"/>
            </a:endParaRPr>
          </a:p>
          <a:p>
            <a:endParaRPr lang="fr-FR" sz="100" b="1" dirty="0" smtClean="0">
              <a:latin typeface="Monotype Corsiva" pitchFamily="66" charset="0"/>
            </a:endParaRPr>
          </a:p>
          <a:p>
            <a:r>
              <a:rPr lang="fr-FR" sz="3200" b="1" dirty="0" smtClean="0">
                <a:latin typeface="Monotype Corsiva" pitchFamily="66" charset="0"/>
              </a:rPr>
              <a:t>                             </a:t>
            </a:r>
            <a:r>
              <a:rPr lang="fr-FR" sz="11500" b="1" dirty="0" smtClean="0">
                <a:ln w="19050">
                  <a:solidFill>
                    <a:srgbClr val="FFFF00"/>
                  </a:solidFill>
                </a:ln>
                <a:latin typeface="Monotype Corsiva" pitchFamily="66" charset="0"/>
              </a:rPr>
              <a:t>l'alsace</a:t>
            </a:r>
          </a:p>
          <a:p>
            <a:r>
              <a:rPr lang="fr-FR" sz="6000" b="1" dirty="0" smtClean="0">
                <a:latin typeface="Monotype Corsiva" pitchFamily="66" charset="0"/>
              </a:rPr>
              <a:t>         </a:t>
            </a:r>
            <a:r>
              <a:rPr lang="fr-FR" sz="6000" b="1" dirty="0" smtClean="0">
                <a:ln w="19050">
                  <a:solidFill>
                    <a:srgbClr val="FFFF00"/>
                  </a:solidFill>
                </a:ln>
                <a:latin typeface="Monotype Corsiva" pitchFamily="66" charset="0"/>
              </a:rPr>
              <a:t>avec  un  drone</a:t>
            </a:r>
            <a:endParaRPr lang="fr-FR" sz="1400" b="1" dirty="0">
              <a:ln w="19050">
                <a:solidFill>
                  <a:srgbClr val="FFFF00"/>
                </a:solidFill>
              </a:ln>
              <a:latin typeface="Monotype Corsiva" pitchFamily="66" charset="0"/>
            </a:endParaRPr>
          </a:p>
        </p:txBody>
      </p:sp>
      <p:pic>
        <p:nvPicPr>
          <p:cNvPr id="3" name="Image 2" descr="ddrone_flying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18165" y="360000"/>
            <a:ext cx="1265324" cy="700000"/>
          </a:xfrm>
          <a:prstGeom prst="rect">
            <a:avLst/>
          </a:prstGeom>
        </p:spPr>
      </p:pic>
      <p:sp>
        <p:nvSpPr>
          <p:cNvPr id="4" name="Heptagone 3"/>
          <p:cNvSpPr>
            <a:spLocks noChangeAspect="1"/>
          </p:cNvSpPr>
          <p:nvPr/>
        </p:nvSpPr>
        <p:spPr>
          <a:xfrm>
            <a:off x="7448065" y="4032647"/>
            <a:ext cx="928592" cy="1044000"/>
          </a:xfrm>
          <a:prstGeom prst="heptagon">
            <a:avLst/>
          </a:prstGeom>
          <a:solidFill>
            <a:schemeClr val="accent6">
              <a:alpha val="12000"/>
            </a:schemeClr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3550" tIns="56775" rIns="113550" bIns="56775" rtlCol="0" anchor="ctr"/>
          <a:lstStyle/>
          <a:p>
            <a:pPr algn="ctr"/>
            <a:r>
              <a:rPr lang="fr-FR" sz="4000" b="1" dirty="0" smtClean="0">
                <a:solidFill>
                  <a:srgbClr val="FFFF00"/>
                </a:solidFill>
                <a:latin typeface="Bernard MT Condensed" pitchFamily="18" charset="0"/>
              </a:rPr>
              <a:t>25</a:t>
            </a:r>
            <a:endParaRPr lang="fr-FR" sz="4000" b="1" dirty="0">
              <a:solidFill>
                <a:srgbClr val="FFFF00"/>
              </a:solidFill>
              <a:latin typeface="Bernard MT Condensed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8000" y="1476000"/>
            <a:ext cx="4049388" cy="1591986"/>
          </a:xfrm>
          <a:prstGeom prst="rect">
            <a:avLst/>
          </a:prstGeom>
        </p:spPr>
        <p:txBody>
          <a:bodyPr wrap="square" lIns="113550" tIns="56775" rIns="113550" bIns="56775">
            <a:spAutoFit/>
          </a:bodyPr>
          <a:lstStyle/>
          <a:p>
            <a:pPr algn="ctr"/>
            <a:r>
              <a:rPr lang="fr-FR" sz="2400" b="1" dirty="0" smtClean="0">
                <a:solidFill>
                  <a:schemeClr val="bg1"/>
                </a:solidFill>
                <a:latin typeface="Chiller" pitchFamily="82" charset="0"/>
              </a:rPr>
              <a:t>La photographie ne peut pas changer le monde, mais elle peut montrer le monde, surtout quand le monde est en train de changer</a:t>
            </a:r>
            <a:endParaRPr lang="fr-FR" sz="24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8197" y="3960639"/>
            <a:ext cx="913311" cy="1080000"/>
          </a:xfrm>
          <a:prstGeom prst="rect">
            <a:avLst/>
          </a:prstGeom>
        </p:spPr>
      </p:pic>
      <p:pic>
        <p:nvPicPr>
          <p:cNvPr id="7" name="Butterfly - Ricky King - cover by Dave Monk.wav">
            <a:hlinkClick r:id="" action="ppaction://media"/>
          </p:cNvPr>
          <p:cNvPicPr>
            <a:picLocks noRot="1" noChangeAspect="1"/>
          </p:cNvPicPr>
          <p:nvPr>
            <a:wavAudioFile r:embed="rId1" name="Butterfly - Ricky King - cover by Dave Monk.wav"/>
          </p:nvPr>
        </p:nvPicPr>
        <p:blipFill>
          <a:blip r:embed="rId6" cstate="print"/>
          <a:stretch>
            <a:fillRect/>
          </a:stretch>
        </p:blipFill>
        <p:spPr>
          <a:xfrm>
            <a:off x="4216400" y="275907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0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 animBg="1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418757" y="5184775"/>
            <a:ext cx="156324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i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Ebersmunster</a:t>
            </a:r>
            <a:endParaRPr lang="fr-FR" b="1" i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94222" y="144215"/>
            <a:ext cx="4536504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900" b="1" i="1" dirty="0" smtClean="0">
                <a:solidFill>
                  <a:srgbClr val="FFFF00"/>
                </a:solidFill>
              </a:rPr>
              <a:t>Strasbourg</a:t>
            </a:r>
            <a:endParaRPr lang="fr-FR" sz="1900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94221" y="5184775"/>
            <a:ext cx="6850229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900" b="1" i="1" dirty="0" smtClean="0">
                <a:solidFill>
                  <a:srgbClr val="FFFF00"/>
                </a:solidFill>
              </a:rPr>
              <a:t>Les </a:t>
            </a:r>
            <a:r>
              <a:rPr lang="fr-FR" sz="1900" b="1" i="1" dirty="0" smtClean="0">
                <a:solidFill>
                  <a:srgbClr val="FFFF00"/>
                </a:solidFill>
              </a:rPr>
              <a:t>cerisiers du jardin du paradis</a:t>
            </a:r>
            <a:endParaRPr lang="fr-FR" sz="1900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959634" y="395215"/>
            <a:ext cx="6850229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vi-VN" sz="1900" b="1" i="1" dirty="0" smtClean="0"/>
              <a:t>Depuis le château waldeck</a:t>
            </a:r>
            <a:endParaRPr lang="fr-FR" sz="1900" b="1" i="1" dirty="0"/>
          </a:p>
        </p:txBody>
      </p:sp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54261" y="144215"/>
            <a:ext cx="6850229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vi-VN" sz="1900" b="1" i="1" dirty="0" smtClean="0">
                <a:latin typeface="Arial" pitchFamily="34" charset="0"/>
                <a:cs typeface="Arial" pitchFamily="34" charset="0"/>
              </a:rPr>
              <a:t>Kochersberg</a:t>
            </a:r>
            <a:endParaRPr lang="fr-FR" sz="1900" b="1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0205" y="216223"/>
            <a:ext cx="6850229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900" b="1" i="1" dirty="0" err="1" smtClean="0"/>
              <a:t>Munchhausen</a:t>
            </a:r>
            <a:r>
              <a:rPr lang="fr-FR" sz="1900" b="1" i="1" dirty="0" smtClean="0"/>
              <a:t>, le delta de la </a:t>
            </a:r>
            <a:r>
              <a:rPr lang="fr-FR" sz="1900" b="1" i="1" dirty="0" err="1" smtClean="0"/>
              <a:t>Sauer</a:t>
            </a:r>
            <a:endParaRPr lang="fr-FR" sz="1900" b="1" i="1" dirty="0"/>
          </a:p>
        </p:txBody>
      </p:sp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59634" y="252000"/>
            <a:ext cx="6850229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vi-VN" sz="1900" b="1" i="1" dirty="0" smtClean="0"/>
              <a:t>Niedermorschwihr</a:t>
            </a:r>
            <a:endParaRPr lang="fr-FR" sz="1900" b="1" i="1" dirty="0"/>
          </a:p>
        </p:txBody>
      </p:sp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80417523_900003744956483_38080022521896531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20000"/>
            <a:ext cx="8676000" cy="433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82829958_904041647886026_63437268306229598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96714"/>
            <a:ext cx="8677275" cy="376760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952823_1001057521517771_79679226858723425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5" y="720000"/>
            <a:ext cx="8676000" cy="433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403018_2719741431536545_74694566262752348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52000"/>
            <a:ext cx="8676000" cy="524175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osg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16000"/>
            <a:ext cx="8676000" cy="533212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𝐿𝑎 𝑝𝑙𝑢𝑠 𝑎𝑛𝑐𝑖𝑒𝑛𝑛𝑒 𝑝ℎ𝑎𝑟𝑚𝑎𝑐𝑖𝑒 𝑑𝑒 𝐹𝑟𝑎𝑛𝑐𝑒  𝑠𝑒 𝑡𝑟𝑜𝑢𝑣𝑒 𝑎̀ #𝑀𝑢𝑙ℎ𝑜𝑢𝑠𝑒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7945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 rot="180000">
            <a:off x="521620" y="3077171"/>
            <a:ext cx="6850229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vi-VN" sz="1900" b="1" dirty="0" smtClean="0"/>
              <a:t>𝐿𝑎 𝑝𝑙𝑢𝑠 𝑎𝑛𝑐𝑖𝑒𝑛𝑛𝑒 𝑝ℎ𝑎𝑟𝑚𝑎𝑐𝑖𝑒 𝑑𝑒 𝐹𝑟𝑎𝑛𝑐𝑒  𝑠𝑒 𝑡𝑟𝑜𝑢𝑣𝑒 𝑎̀ </a:t>
            </a:r>
            <a:r>
              <a:rPr lang="vi-VN" sz="1900" b="1" dirty="0" smtClean="0"/>
              <a:t>𝑀𝑢𝑙</a:t>
            </a:r>
            <a:r>
              <a:rPr lang="vi-VN" sz="1900" b="1" dirty="0" smtClean="0"/>
              <a:t>ℎ𝑜𝑢𝑠𝑒</a:t>
            </a:r>
            <a:endParaRPr lang="fr-FR" sz="1900" b="1" dirty="0"/>
          </a:p>
        </p:txBody>
      </p:sp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59634" y="252000"/>
            <a:ext cx="6850229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900" b="1" i="1" dirty="0" smtClean="0"/>
              <a:t>Pays de Hanau</a:t>
            </a:r>
            <a:endParaRPr lang="fr-FR" sz="1900" b="1" i="1" dirty="0"/>
          </a:p>
        </p:txBody>
      </p:sp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3180000">
            <a:off x="2196000" y="3276000"/>
            <a:ext cx="44823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Strasbourg, </a:t>
            </a:r>
            <a:r>
              <a:rPr lang="fr-FR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place                    </a:t>
            </a:r>
            <a:r>
              <a:rPr lang="fr-FR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de la République</a:t>
            </a:r>
            <a:endParaRPr lang="fr-FR" i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914701" y="432247"/>
            <a:ext cx="3609869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vi-VN" sz="1900" i="1" dirty="0" smtClean="0"/>
              <a:t>Zellenberg</a:t>
            </a:r>
            <a:endParaRPr lang="fr-FR" sz="1900" i="1" dirty="0"/>
          </a:p>
        </p:txBody>
      </p:sp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17135" y="4824735"/>
            <a:ext cx="1503317" cy="74480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ZoneTexte 8"/>
          <p:cNvSpPr txBox="1"/>
          <p:nvPr/>
        </p:nvSpPr>
        <p:spPr>
          <a:xfrm>
            <a:off x="2820079" y="4896743"/>
            <a:ext cx="1932279" cy="791192"/>
          </a:xfrm>
          <a:prstGeom prst="rect">
            <a:avLst/>
          </a:prstGeom>
          <a:noFill/>
        </p:spPr>
        <p:txBody>
          <a:bodyPr wrap="none" lIns="112982" tIns="56490" rIns="112982" bIns="56490" rtlCol="0">
            <a:spAutoFit/>
          </a:bodyPr>
          <a:lstStyle/>
          <a:p>
            <a:r>
              <a:rPr lang="fr-FR" sz="4400" b="1" dirty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Création</a:t>
            </a:r>
          </a:p>
        </p:txBody>
      </p:sp>
      <p:pic>
        <p:nvPicPr>
          <p:cNvPr id="12" name="Image 11" descr="dphantomfly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724942" y="-287833"/>
            <a:ext cx="1807606" cy="1800000"/>
          </a:xfrm>
          <a:prstGeom prst="rect">
            <a:avLst/>
          </a:prstGeom>
        </p:spPr>
      </p:pic>
      <p:sp>
        <p:nvSpPr>
          <p:cNvPr id="14" name="ZoneTexte 13"/>
          <p:cNvSpPr txBox="1"/>
          <p:nvPr/>
        </p:nvSpPr>
        <p:spPr>
          <a:xfrm>
            <a:off x="2386206" y="2016423"/>
            <a:ext cx="1887205" cy="791192"/>
          </a:xfrm>
          <a:prstGeom prst="rect">
            <a:avLst/>
          </a:prstGeom>
          <a:noFill/>
        </p:spPr>
        <p:txBody>
          <a:bodyPr wrap="none" lIns="112982" tIns="56490" rIns="112982" bIns="56490" rtlCol="0">
            <a:spAutoFit/>
          </a:bodyPr>
          <a:lstStyle/>
          <a:p>
            <a:r>
              <a:rPr lang="fr-FR" sz="4400" b="1" dirty="0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Internet</a:t>
            </a:r>
          </a:p>
        </p:txBody>
      </p:sp>
      <p:sp>
        <p:nvSpPr>
          <p:cNvPr id="15" name="ZoneTexte 14"/>
          <p:cNvSpPr txBox="1"/>
          <p:nvPr/>
        </p:nvSpPr>
        <p:spPr>
          <a:xfrm>
            <a:off x="650711" y="0"/>
            <a:ext cx="4230173" cy="1468300"/>
          </a:xfrm>
          <a:prstGeom prst="rect">
            <a:avLst/>
          </a:prstGeom>
          <a:noFill/>
        </p:spPr>
        <p:txBody>
          <a:bodyPr wrap="square" lIns="112982" tIns="56490" rIns="112982" bIns="56490" rtlCol="0">
            <a:spAutoFit/>
          </a:bodyPr>
          <a:lstStyle/>
          <a:p>
            <a:pPr algn="ctr"/>
            <a:r>
              <a:rPr lang="en-US" sz="4400" b="1" dirty="0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Dave  Monk </a:t>
            </a:r>
            <a:r>
              <a:rPr lang="en-US" sz="4400" b="1" dirty="0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Butterfly</a:t>
            </a:r>
            <a:endParaRPr lang="fr-FR" sz="4400" b="1" dirty="0">
              <a:ln w="19050">
                <a:noFill/>
              </a:ln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16" name="Image 15" descr="0a000005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917136" y="720279"/>
            <a:ext cx="1696297" cy="1440000"/>
          </a:xfrm>
          <a:prstGeom prst="rect">
            <a:avLst/>
          </a:prstGeom>
        </p:spPr>
      </p:pic>
      <p:sp>
        <p:nvSpPr>
          <p:cNvPr id="17" name="Étoile à 12 branches 16"/>
          <p:cNvSpPr>
            <a:spLocks/>
          </p:cNvSpPr>
          <p:nvPr/>
        </p:nvSpPr>
        <p:spPr>
          <a:xfrm>
            <a:off x="7146949" y="3312567"/>
            <a:ext cx="1290863" cy="694697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2982" tIns="56490" rIns="112982" bIns="56490" rtlCol="0" anchor="ctr"/>
          <a:lstStyle/>
          <a:p>
            <a:pPr algn="ctr"/>
            <a:r>
              <a:rPr lang="fr-FR" sz="1400" dirty="0" smtClean="0">
                <a:solidFill>
                  <a:srgbClr val="FF0000"/>
                </a:solidFill>
                <a:latin typeface="Rockwell" pitchFamily="18" charset="0"/>
              </a:rPr>
              <a:t>2512</a:t>
            </a:r>
            <a:endParaRPr lang="fr-FR" sz="14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8" name="ZoneTexte 17"/>
          <p:cNvSpPr txBox="1"/>
          <p:nvPr/>
        </p:nvSpPr>
        <p:spPr>
          <a:xfrm>
            <a:off x="1386309" y="4824735"/>
            <a:ext cx="1113028" cy="344916"/>
          </a:xfrm>
          <a:prstGeom prst="rect">
            <a:avLst/>
          </a:prstGeom>
          <a:noFill/>
        </p:spPr>
        <p:txBody>
          <a:bodyPr wrap="none" lIns="112982" tIns="56490" rIns="112982" bIns="56490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29.06.2025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19" name="Image 18" descr="x1pxoywqu4sjf7merrxvdyzkitz9bv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4525" y="3240559"/>
            <a:ext cx="1084564" cy="783292"/>
          </a:xfrm>
          <a:prstGeom prst="rect">
            <a:avLst/>
          </a:prstGeom>
        </p:spPr>
      </p:pic>
      <p:pic>
        <p:nvPicPr>
          <p:cNvPr id="11" name="Image 10" descr="photographe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360000">
            <a:off x="5004042" y="2677912"/>
            <a:ext cx="1728808" cy="1800000"/>
          </a:xfrm>
          <a:prstGeom prst="rect">
            <a:avLst/>
          </a:prstGeom>
        </p:spPr>
      </p:pic>
    </p:spTree>
  </p:cSld>
  <p:clrMapOvr>
    <a:masterClrMapping/>
  </p:clrMapOvr>
  <p:transition spd="med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  <p:bldP spid="15" grpId="0"/>
      <p:bldP spid="17" grpId="0" animBg="1"/>
      <p:bldP spid="18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865</TotalTime>
  <Words>89</Words>
  <Application>Microsoft Office PowerPoint</Application>
  <PresentationFormat>Personnalisé</PresentationFormat>
  <Paragraphs>29</Paragraphs>
  <Slides>48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48</vt:i4>
      </vt:variant>
    </vt:vector>
  </HeadingPairs>
  <TitlesOfParts>
    <vt:vector size="49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111</cp:revision>
  <dcterms:created xsi:type="dcterms:W3CDTF">2020-05-12T17:47:43Z</dcterms:created>
  <dcterms:modified xsi:type="dcterms:W3CDTF">2025-06-29T20:03:36Z</dcterms:modified>
</cp:coreProperties>
</file>