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8"/>
  </p:handoutMasterIdLst>
  <p:sldIdLst>
    <p:sldId id="261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2" r:id="rId12"/>
    <p:sldId id="282" r:id="rId13"/>
    <p:sldId id="277" r:id="rId14"/>
    <p:sldId id="274" r:id="rId15"/>
    <p:sldId id="275" r:id="rId16"/>
    <p:sldId id="280" r:id="rId17"/>
    <p:sldId id="276" r:id="rId18"/>
    <p:sldId id="278" r:id="rId19"/>
    <p:sldId id="279" r:id="rId20"/>
    <p:sldId id="271" r:id="rId21"/>
    <p:sldId id="281" r:id="rId22"/>
    <p:sldId id="283" r:id="rId23"/>
    <p:sldId id="284" r:id="rId24"/>
    <p:sldId id="285" r:id="rId25"/>
    <p:sldId id="312" r:id="rId26"/>
    <p:sldId id="300" r:id="rId27"/>
    <p:sldId id="286" r:id="rId28"/>
    <p:sldId id="287" r:id="rId29"/>
    <p:sldId id="273" r:id="rId30"/>
    <p:sldId id="291" r:id="rId31"/>
    <p:sldId id="293" r:id="rId32"/>
    <p:sldId id="294" r:id="rId33"/>
    <p:sldId id="295" r:id="rId34"/>
    <p:sldId id="296" r:id="rId35"/>
    <p:sldId id="323" r:id="rId36"/>
    <p:sldId id="297" r:id="rId37"/>
    <p:sldId id="298" r:id="rId38"/>
    <p:sldId id="299" r:id="rId39"/>
    <p:sldId id="301" r:id="rId40"/>
    <p:sldId id="302" r:id="rId41"/>
    <p:sldId id="303" r:id="rId42"/>
    <p:sldId id="304" r:id="rId43"/>
    <p:sldId id="307" r:id="rId44"/>
    <p:sldId id="305" r:id="rId45"/>
    <p:sldId id="309" r:id="rId46"/>
    <p:sldId id="314" r:id="rId47"/>
    <p:sldId id="315" r:id="rId48"/>
    <p:sldId id="316" r:id="rId49"/>
    <p:sldId id="320" r:id="rId50"/>
    <p:sldId id="322" r:id="rId51"/>
    <p:sldId id="308" r:id="rId52"/>
    <p:sldId id="310" r:id="rId53"/>
    <p:sldId id="311" r:id="rId54"/>
    <p:sldId id="324" r:id="rId55"/>
    <p:sldId id="325" r:id="rId56"/>
    <p:sldId id="259" r:id="rId57"/>
  </p:sldIdLst>
  <p:sldSz cx="9217025" cy="11522075"/>
  <p:notesSz cx="6858000" cy="9144000"/>
  <p:defaultTextStyle>
    <a:defPPr>
      <a:defRPr lang="fr-FR"/>
    </a:defPPr>
    <a:lvl1pPr marL="0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9215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8429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47644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96860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46072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95288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44502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93717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ZDHrsNO1CzHZMdXtbfFTw==" hashData="zVZfIihoJLxo4CwfFyOfjGKIbf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2CC249"/>
    <a:srgbClr val="3399FF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62" autoAdjust="0"/>
    <p:restoredTop sz="94660"/>
  </p:normalViewPr>
  <p:slideViewPr>
    <p:cSldViewPr>
      <p:cViewPr varScale="1">
        <p:scale>
          <a:sx n="45" d="100"/>
          <a:sy n="45" d="100"/>
        </p:scale>
        <p:origin x="-1613" y="-101"/>
      </p:cViewPr>
      <p:guideLst>
        <p:guide orient="horz" pos="3630"/>
        <p:guide pos="290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216"/>
    </p:cViewPr>
  </p:sorterViewPr>
  <p:notesViewPr>
    <p:cSldViewPr>
      <p:cViewPr varScale="1">
        <p:scale>
          <a:sx n="61" d="100"/>
          <a:sy n="61" d="100"/>
        </p:scale>
        <p:origin x="-3293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F0A52-C8F5-4432-B93D-DE08F8C61376}" type="datetimeFigureOut">
              <a:rPr lang="fr-FR" smtClean="0"/>
              <a:pPr/>
              <a:t>30/06/2025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734BEA-C22E-4804-987D-28CA759DE62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91280" y="3579318"/>
            <a:ext cx="7834472" cy="246977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82558" y="6529174"/>
            <a:ext cx="6451917" cy="2944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9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8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7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6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60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5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4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93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30/06/2025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30/06/2025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8085" y="7404006"/>
            <a:ext cx="7834472" cy="2288411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8085" y="4883550"/>
            <a:ext cx="7834472" cy="2520453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4921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842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6476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968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4607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952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4450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9371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30/06/2025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0856" y="2688488"/>
            <a:ext cx="4070853" cy="7604037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5324" y="2688488"/>
            <a:ext cx="4070853" cy="7604037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30/06/2025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0852" y="2579138"/>
            <a:ext cx="4072453" cy="107485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215" indent="0">
              <a:buNone/>
              <a:defRPr sz="2500" b="1"/>
            </a:lvl2pPr>
            <a:lvl3pPr marL="1098429" indent="0">
              <a:buNone/>
              <a:defRPr sz="2100" b="1"/>
            </a:lvl3pPr>
            <a:lvl4pPr marL="1647644" indent="0">
              <a:buNone/>
              <a:defRPr sz="2000" b="1"/>
            </a:lvl4pPr>
            <a:lvl5pPr marL="2196860" indent="0">
              <a:buNone/>
              <a:defRPr sz="2000" b="1"/>
            </a:lvl5pPr>
            <a:lvl6pPr marL="2746072" indent="0">
              <a:buNone/>
              <a:defRPr sz="2000" b="1"/>
            </a:lvl6pPr>
            <a:lvl7pPr marL="3295288" indent="0">
              <a:buNone/>
              <a:defRPr sz="2000" b="1"/>
            </a:lvl7pPr>
            <a:lvl8pPr marL="3844502" indent="0">
              <a:buNone/>
              <a:defRPr sz="2000" b="1"/>
            </a:lvl8pPr>
            <a:lvl9pPr marL="4393717" indent="0">
              <a:buNone/>
              <a:defRPr sz="20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0852" y="3653994"/>
            <a:ext cx="4072453" cy="663853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82124" y="2579138"/>
            <a:ext cx="4074053" cy="107485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215" indent="0">
              <a:buNone/>
              <a:defRPr sz="2500" b="1"/>
            </a:lvl2pPr>
            <a:lvl3pPr marL="1098429" indent="0">
              <a:buNone/>
              <a:defRPr sz="2100" b="1"/>
            </a:lvl3pPr>
            <a:lvl4pPr marL="1647644" indent="0">
              <a:buNone/>
              <a:defRPr sz="2000" b="1"/>
            </a:lvl4pPr>
            <a:lvl5pPr marL="2196860" indent="0">
              <a:buNone/>
              <a:defRPr sz="2000" b="1"/>
            </a:lvl5pPr>
            <a:lvl6pPr marL="2746072" indent="0">
              <a:buNone/>
              <a:defRPr sz="2000" b="1"/>
            </a:lvl6pPr>
            <a:lvl7pPr marL="3295288" indent="0">
              <a:buNone/>
              <a:defRPr sz="2000" b="1"/>
            </a:lvl7pPr>
            <a:lvl8pPr marL="3844502" indent="0">
              <a:buNone/>
              <a:defRPr sz="2000" b="1"/>
            </a:lvl8pPr>
            <a:lvl9pPr marL="4393717" indent="0">
              <a:buNone/>
              <a:defRPr sz="20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82124" y="3653994"/>
            <a:ext cx="4074053" cy="663853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30/06/2025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30/06/2025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30/06/2025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856" y="458751"/>
            <a:ext cx="3032337" cy="1952353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603604" y="458750"/>
            <a:ext cx="5152573" cy="9833772"/>
          </a:xfrm>
        </p:spPr>
        <p:txBody>
          <a:bodyPr/>
          <a:lstStyle>
            <a:lvl1pPr>
              <a:defRPr sz="3800"/>
            </a:lvl1pPr>
            <a:lvl2pPr>
              <a:defRPr sz="3400"/>
            </a:lvl2pPr>
            <a:lvl3pPr>
              <a:defRPr sz="29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856" y="2411107"/>
            <a:ext cx="3032337" cy="7881421"/>
          </a:xfrm>
        </p:spPr>
        <p:txBody>
          <a:bodyPr/>
          <a:lstStyle>
            <a:lvl1pPr marL="0" indent="0">
              <a:buNone/>
              <a:defRPr sz="1700"/>
            </a:lvl1pPr>
            <a:lvl2pPr marL="549215" indent="0">
              <a:buNone/>
              <a:defRPr sz="1400"/>
            </a:lvl2pPr>
            <a:lvl3pPr marL="1098429" indent="0">
              <a:buNone/>
              <a:defRPr sz="1200"/>
            </a:lvl3pPr>
            <a:lvl4pPr marL="1647644" indent="0">
              <a:buNone/>
              <a:defRPr sz="1100"/>
            </a:lvl4pPr>
            <a:lvl5pPr marL="2196860" indent="0">
              <a:buNone/>
              <a:defRPr sz="1100"/>
            </a:lvl5pPr>
            <a:lvl6pPr marL="2746072" indent="0">
              <a:buNone/>
              <a:defRPr sz="1100"/>
            </a:lvl6pPr>
            <a:lvl7pPr marL="3295288" indent="0">
              <a:buNone/>
              <a:defRPr sz="1100"/>
            </a:lvl7pPr>
            <a:lvl8pPr marL="3844502" indent="0">
              <a:buNone/>
              <a:defRPr sz="1100"/>
            </a:lvl8pPr>
            <a:lvl9pPr marL="439371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30/06/2025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06606" y="8065456"/>
            <a:ext cx="5530215" cy="952173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06606" y="1029524"/>
            <a:ext cx="5530215" cy="6913245"/>
          </a:xfrm>
        </p:spPr>
        <p:txBody>
          <a:bodyPr/>
          <a:lstStyle>
            <a:lvl1pPr marL="0" indent="0">
              <a:buNone/>
              <a:defRPr sz="3800"/>
            </a:lvl1pPr>
            <a:lvl2pPr marL="549215" indent="0">
              <a:buNone/>
              <a:defRPr sz="3400"/>
            </a:lvl2pPr>
            <a:lvl3pPr marL="1098429" indent="0">
              <a:buNone/>
              <a:defRPr sz="2900"/>
            </a:lvl3pPr>
            <a:lvl4pPr marL="1647644" indent="0">
              <a:buNone/>
              <a:defRPr sz="2500"/>
            </a:lvl4pPr>
            <a:lvl5pPr marL="2196860" indent="0">
              <a:buNone/>
              <a:defRPr sz="2500"/>
            </a:lvl5pPr>
            <a:lvl6pPr marL="2746072" indent="0">
              <a:buNone/>
              <a:defRPr sz="2500"/>
            </a:lvl6pPr>
            <a:lvl7pPr marL="3295288" indent="0">
              <a:buNone/>
              <a:defRPr sz="2500"/>
            </a:lvl7pPr>
            <a:lvl8pPr marL="3844502" indent="0">
              <a:buNone/>
              <a:defRPr sz="2500"/>
            </a:lvl8pPr>
            <a:lvl9pPr marL="4393717" indent="0">
              <a:buNone/>
              <a:defRPr sz="25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06606" y="9017629"/>
            <a:ext cx="5530215" cy="1352243"/>
          </a:xfrm>
        </p:spPr>
        <p:txBody>
          <a:bodyPr/>
          <a:lstStyle>
            <a:lvl1pPr marL="0" indent="0">
              <a:buNone/>
              <a:defRPr sz="1700"/>
            </a:lvl1pPr>
            <a:lvl2pPr marL="549215" indent="0">
              <a:buNone/>
              <a:defRPr sz="1400"/>
            </a:lvl2pPr>
            <a:lvl3pPr marL="1098429" indent="0">
              <a:buNone/>
              <a:defRPr sz="1200"/>
            </a:lvl3pPr>
            <a:lvl4pPr marL="1647644" indent="0">
              <a:buNone/>
              <a:defRPr sz="1100"/>
            </a:lvl4pPr>
            <a:lvl5pPr marL="2196860" indent="0">
              <a:buNone/>
              <a:defRPr sz="1100"/>
            </a:lvl5pPr>
            <a:lvl6pPr marL="2746072" indent="0">
              <a:buNone/>
              <a:defRPr sz="1100"/>
            </a:lvl6pPr>
            <a:lvl7pPr marL="3295288" indent="0">
              <a:buNone/>
              <a:defRPr sz="1100"/>
            </a:lvl7pPr>
            <a:lvl8pPr marL="3844502" indent="0">
              <a:buNone/>
              <a:defRPr sz="1100"/>
            </a:lvl8pPr>
            <a:lvl9pPr marL="439371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30/06/2025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30/06/2025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82345" y="461421"/>
            <a:ext cx="2073829" cy="983110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60857" y="461421"/>
            <a:ext cx="6067875" cy="983110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30/06/2025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60858" y="461418"/>
            <a:ext cx="8295323" cy="1920344"/>
          </a:xfrm>
          <a:prstGeom prst="rect">
            <a:avLst/>
          </a:prstGeom>
        </p:spPr>
        <p:txBody>
          <a:bodyPr vert="horz" lIns="109842" tIns="54921" rIns="109842" bIns="549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0858" y="2688488"/>
            <a:ext cx="8295323" cy="7604037"/>
          </a:xfrm>
          <a:prstGeom prst="rect">
            <a:avLst/>
          </a:prstGeom>
        </p:spPr>
        <p:txBody>
          <a:bodyPr vert="horz" lIns="109842" tIns="54921" rIns="109842" bIns="549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60852" y="10679261"/>
            <a:ext cx="2150639" cy="613443"/>
          </a:xfrm>
          <a:prstGeom prst="rect">
            <a:avLst/>
          </a:prstGeom>
        </p:spPr>
        <p:txBody>
          <a:bodyPr vert="horz" lIns="109842" tIns="54921" rIns="109842" bIns="54921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0EDDB-6F7D-44E2-8971-51174BDF6DBE}" type="datetimeFigureOut">
              <a:rPr lang="fr-FR" smtClean="0"/>
              <a:pPr/>
              <a:t>30/06/2025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49154" y="10679261"/>
            <a:ext cx="2918725" cy="613443"/>
          </a:xfrm>
          <a:prstGeom prst="rect">
            <a:avLst/>
          </a:prstGeom>
        </p:spPr>
        <p:txBody>
          <a:bodyPr vert="horz" lIns="109842" tIns="54921" rIns="109842" bIns="54921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605536" y="10679261"/>
            <a:ext cx="2150639" cy="613443"/>
          </a:xfrm>
          <a:prstGeom prst="rect">
            <a:avLst/>
          </a:prstGeom>
        </p:spPr>
        <p:txBody>
          <a:bodyPr vert="horz" lIns="109842" tIns="54921" rIns="109842" bIns="54921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blinds/>
  </p:transition>
  <p:txStyles>
    <p:titleStyle>
      <a:lvl1pPr algn="ctr" defTabSz="109842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910" indent="-411910" algn="l" defTabSz="109842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92474" indent="-343260" algn="l" defTabSz="1098429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73037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22252" indent="-274608" algn="l" defTabSz="1098429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471465" indent="-274608" algn="l" defTabSz="1098429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020680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569894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119109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668324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9215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8429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47644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96860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46072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95288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44502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93717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7" Type="http://schemas.openxmlformats.org/officeDocument/2006/relationships/image" Target="../media/image6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0.gif"/><Relationship Id="rId4" Type="http://schemas.openxmlformats.org/officeDocument/2006/relationships/image" Target="../media/image5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8045" y="252002"/>
            <a:ext cx="8811418" cy="10148175"/>
          </a:xfrm>
          <a:prstGeom prst="rect">
            <a:avLst/>
          </a:prstGeom>
          <a:noFill/>
        </p:spPr>
        <p:txBody>
          <a:bodyPr wrap="square" lIns="113550" tIns="56775" rIns="113550" bIns="56775" rtlCol="0">
            <a:spAutoFit/>
          </a:bodyPr>
          <a:lstStyle/>
          <a:p>
            <a:r>
              <a:rPr lang="fr-FR" sz="11900" b="1" dirty="0" smtClean="0">
                <a:latin typeface="Monotype Corsiva" pitchFamily="66" charset="0"/>
              </a:rPr>
              <a:t>      Frantz 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900" b="1" dirty="0" smtClean="0">
              <a:latin typeface="Monotype Corsiva" pitchFamily="66" charset="0"/>
            </a:endParaRPr>
          </a:p>
          <a:p>
            <a:r>
              <a:rPr lang="fr-FR" sz="8900" b="1" dirty="0" smtClean="0">
                <a:latin typeface="Monotype Corsiva" pitchFamily="66" charset="0"/>
              </a:rPr>
              <a:t>                    parcourt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24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2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r>
              <a:rPr lang="fr-FR" sz="4000" b="1" dirty="0" smtClean="0">
                <a:latin typeface="Monotype Corsiva" pitchFamily="66" charset="0"/>
              </a:rPr>
              <a:t> </a:t>
            </a:r>
            <a:r>
              <a:rPr lang="fr-FR" sz="14300" b="1" dirty="0" smtClean="0">
                <a:solidFill>
                  <a:srgbClr val="0000FF"/>
                </a:solidFill>
                <a:latin typeface="Monotype Corsiva" pitchFamily="66" charset="0"/>
              </a:rPr>
              <a:t>l'alsace </a:t>
            </a:r>
            <a:r>
              <a:rPr lang="fr-FR" sz="8800" b="1" dirty="0" smtClean="0">
                <a:solidFill>
                  <a:srgbClr val="0000FF"/>
                </a:solidFill>
                <a:latin typeface="Monotype Corsiva" pitchFamily="66" charset="0"/>
              </a:rPr>
              <a:t>du sud</a:t>
            </a:r>
            <a:r>
              <a:rPr lang="fr-FR" sz="14300" b="1" dirty="0" smtClean="0">
                <a:solidFill>
                  <a:srgbClr val="0000FF"/>
                </a:solidFill>
                <a:latin typeface="Monotype Corsiva" pitchFamily="66" charset="0"/>
              </a:rPr>
              <a:t> </a:t>
            </a:r>
          </a:p>
          <a:p>
            <a:r>
              <a:rPr lang="fr-FR" sz="14300" b="1" dirty="0" smtClean="0">
                <a:latin typeface="Monotype Corsiva" pitchFamily="66" charset="0"/>
              </a:rPr>
              <a:t>     </a:t>
            </a:r>
            <a:r>
              <a:rPr lang="fr-FR" sz="8000" b="1" dirty="0" smtClean="0">
                <a:latin typeface="Monotype Corsiva" pitchFamily="66" charset="0"/>
              </a:rPr>
              <a:t> </a:t>
            </a:r>
            <a:endParaRPr lang="fr-FR" sz="14300" b="1" dirty="0" smtClean="0">
              <a:latin typeface="Monotype Corsiva" pitchFamily="66" charset="0"/>
            </a:endParaRPr>
          </a:p>
          <a:p>
            <a:r>
              <a:rPr lang="fr-FR" sz="9900" b="1" dirty="0" smtClean="0">
                <a:latin typeface="Monotype Corsiva" pitchFamily="66" charset="0"/>
              </a:rPr>
              <a:t> </a:t>
            </a:r>
            <a:r>
              <a:rPr lang="fr-FR" sz="11900" b="1" dirty="0" smtClean="0">
                <a:latin typeface="Monotype Corsiva" pitchFamily="66" charset="0"/>
              </a:rPr>
              <a:t>  </a:t>
            </a:r>
            <a:r>
              <a:rPr lang="fr-FR" sz="5400" b="1" dirty="0" smtClean="0">
                <a:latin typeface="Monotype Corsiva" pitchFamily="66" charset="0"/>
              </a:rPr>
              <a:t>   </a:t>
            </a:r>
            <a:r>
              <a:rPr lang="fr-FR" sz="7500" b="1" dirty="0" smtClean="0">
                <a:ln>
                  <a:solidFill>
                    <a:schemeClr val="tx1"/>
                  </a:solidFill>
                </a:ln>
                <a:latin typeface="Monotype Corsiva" pitchFamily="66" charset="0"/>
              </a:rPr>
              <a:t>avec un  drone</a:t>
            </a:r>
            <a:endParaRPr lang="fr-FR" sz="1700" b="1" dirty="0">
              <a:ln>
                <a:solidFill>
                  <a:schemeClr val="tx1"/>
                </a:solidFill>
              </a:ln>
              <a:latin typeface="Monotype Corsiva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1875" y="6624000"/>
            <a:ext cx="6580893" cy="1730486"/>
          </a:xfrm>
          <a:prstGeom prst="rect">
            <a:avLst/>
          </a:prstGeom>
          <a:noFill/>
        </p:spPr>
        <p:txBody>
          <a:bodyPr wrap="square" lIns="113550" tIns="56775" rIns="113550" bIns="56775">
            <a:spAutoFit/>
          </a:bodyPr>
          <a:lstStyle/>
          <a:p>
            <a:pPr algn="ctr"/>
            <a:r>
              <a:rPr lang="fr-FR" sz="3500" b="1" dirty="0" smtClean="0">
                <a:solidFill>
                  <a:schemeClr val="bg1"/>
                </a:solidFill>
                <a:latin typeface="Chiller" pitchFamily="82" charset="0"/>
              </a:rPr>
              <a:t>La photographie ne peut pas changer le monde, </a:t>
            </a:r>
          </a:p>
          <a:p>
            <a:pPr algn="ctr"/>
            <a:r>
              <a:rPr lang="fr-FR" sz="3500" b="1" dirty="0" smtClean="0">
                <a:solidFill>
                  <a:schemeClr val="bg1"/>
                </a:solidFill>
                <a:latin typeface="Chiller" pitchFamily="82" charset="0"/>
              </a:rPr>
              <a:t>mais elle peut montrer le monde, surtout quand le monde est en train de changer</a:t>
            </a:r>
            <a:endParaRPr lang="fr-FR" sz="35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4" name="Heptagone 3"/>
          <p:cNvSpPr>
            <a:spLocks noChangeAspect="1"/>
          </p:cNvSpPr>
          <p:nvPr/>
        </p:nvSpPr>
        <p:spPr>
          <a:xfrm>
            <a:off x="7560840" y="9001397"/>
            <a:ext cx="1110118" cy="1224000"/>
          </a:xfrm>
          <a:prstGeom prst="heptagon">
            <a:avLst/>
          </a:prstGeom>
          <a:solidFill>
            <a:schemeClr val="accent6">
              <a:alpha val="12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550" tIns="56775" rIns="113550" bIns="56775" rtlCol="0" anchor="ctr"/>
          <a:lstStyle/>
          <a:p>
            <a:pPr algn="ctr"/>
            <a:r>
              <a:rPr lang="fr-FR" sz="5000" b="1" dirty="0" smtClean="0">
                <a:solidFill>
                  <a:srgbClr val="FFFF00"/>
                </a:solidFill>
                <a:latin typeface="Bernard MT Condensed" pitchFamily="18" charset="0"/>
              </a:rPr>
              <a:t>23</a:t>
            </a:r>
            <a:endParaRPr lang="fr-FR" sz="5000" b="1" dirty="0">
              <a:solidFill>
                <a:srgbClr val="FFFF00"/>
              </a:solidFill>
              <a:latin typeface="Bernard MT Condensed" pitchFamily="18" charset="0"/>
            </a:endParaRPr>
          </a:p>
        </p:txBody>
      </p:sp>
      <p:pic>
        <p:nvPicPr>
          <p:cNvPr id="5" name="Image 4" descr="ddrone_flying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64296" y="1944613"/>
            <a:ext cx="1697740" cy="933419"/>
          </a:xfrm>
          <a:prstGeom prst="rect">
            <a:avLst/>
          </a:prstGeom>
        </p:spPr>
      </p:pic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0040" y="9577461"/>
            <a:ext cx="1225428" cy="1440132"/>
          </a:xfrm>
          <a:prstGeom prst="rect">
            <a:avLst/>
          </a:prstGeom>
        </p:spPr>
      </p:pic>
      <p:pic>
        <p:nvPicPr>
          <p:cNvPr id="9" name="Sergey Grischuk 18  A collection of the BEST melodies 2023.wav">
            <a:hlinkClick r:id="" action="ppaction://media"/>
          </p:cNvPr>
          <p:cNvPicPr>
            <a:picLocks noRot="1" noChangeAspect="1"/>
          </p:cNvPicPr>
          <p:nvPr>
            <a:wavAudioFile r:embed="rId1" name="Sergey Grischuk 18  A collection of the BEST melodies 2023.wav"/>
          </p:nvPr>
        </p:nvPicPr>
        <p:blipFill>
          <a:blip r:embed="rId7" cstate="print"/>
          <a:stretch>
            <a:fillRect/>
          </a:stretch>
        </p:blipFill>
        <p:spPr>
          <a:xfrm>
            <a:off x="6894304" y="3744815"/>
            <a:ext cx="250339" cy="244475"/>
          </a:xfrm>
          <a:prstGeom prst="rect">
            <a:avLst/>
          </a:prstGeom>
        </p:spPr>
      </p:pic>
      <p:pic>
        <p:nvPicPr>
          <p:cNvPr id="8" name="Sergey Grischuk 11  A collection of the BEST melodies 2023.wav">
            <a:hlinkClick r:id="" action="ppaction://media"/>
          </p:cNvPr>
          <p:cNvPicPr>
            <a:picLocks noRot="1" noChangeAspect="1"/>
          </p:cNvPicPr>
          <p:nvPr>
            <a:wavAudioFile r:embed="rId2" name="Sergey Grischuk 11  A collection of the BEST melodies 2023.wav"/>
          </p:nvPr>
        </p:nvPicPr>
        <p:blipFill>
          <a:blip r:embed="rId7" cstate="print"/>
          <a:stretch>
            <a:fillRect/>
          </a:stretch>
        </p:blipFill>
        <p:spPr>
          <a:xfrm>
            <a:off x="4824536" y="216063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Mine de potasse </a:t>
            </a:r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Wittelsheim</a:t>
            </a:r>
            <a:endParaRPr lang="fr-FR" sz="20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Mine de potasse </a:t>
            </a:r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Wittelsheim</a:t>
            </a:r>
            <a:endParaRPr lang="fr-FR" sz="20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Mine de potasse </a:t>
            </a:r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Wittelsheim</a:t>
            </a:r>
            <a:endParaRPr lang="fr-FR" sz="20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Mine de potasse </a:t>
            </a:r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Wittelsheim</a:t>
            </a:r>
            <a:endParaRPr lang="fr-FR" sz="20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Mine de potasse </a:t>
            </a:r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Wittelsheim</a:t>
            </a:r>
            <a:endParaRPr lang="fr-FR" sz="20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Mine de potasse </a:t>
            </a:r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Wittelsheim</a:t>
            </a:r>
            <a:endParaRPr lang="fr-FR" sz="20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Mine de potasse </a:t>
            </a:r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Wittelsheim</a:t>
            </a:r>
            <a:endParaRPr lang="fr-FR" sz="20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Strasbourg</a:t>
            </a:r>
            <a:endParaRPr lang="fr-FR" sz="2000" b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Strasbourg</a:t>
            </a:r>
            <a:endParaRPr lang="fr-FR" sz="2000" b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Strasbourg</a:t>
            </a:r>
            <a:endParaRPr lang="fr-FR" sz="2000" b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Haut Koenigsbourg</a:t>
            </a:r>
            <a:endParaRPr lang="fr-FR" sz="2000" b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Musée de l’automobile Mulhouse</a:t>
            </a:r>
            <a:endParaRPr lang="fr-FR" sz="28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Musée de l’automobile Mulhouse</a:t>
            </a:r>
            <a:endParaRPr lang="fr-FR" sz="28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Musée de l’automobile Mulhouse</a:t>
            </a:r>
            <a:endParaRPr lang="fr-FR" sz="28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Musée de l’automobile Mulhouse</a:t>
            </a:r>
            <a:endParaRPr lang="fr-FR" sz="28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Musée de l’automobile Mulhouse</a:t>
            </a:r>
            <a:endParaRPr lang="fr-FR" sz="28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Musée de l’automobile Mulhouse</a:t>
            </a:r>
            <a:endParaRPr lang="fr-FR" sz="28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Musée de l’automobile Mulhouse</a:t>
            </a:r>
            <a:endParaRPr lang="fr-FR" sz="28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Mulhouse</a:t>
            </a:r>
            <a:endParaRPr lang="fr-FR" sz="2800" b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Mulhouse</a:t>
            </a:r>
            <a:endParaRPr lang="fr-FR" sz="2800" b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Hôtel de ville Mulhouse</a:t>
            </a:r>
            <a:endParaRPr lang="fr-FR" sz="28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Hôtel de ville Mulhouse</a:t>
            </a:r>
            <a:endParaRPr lang="fr-FR" sz="28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Hôtel de ville Mulhouse</a:t>
            </a:r>
            <a:endParaRPr lang="fr-FR" sz="28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Hôtel de ville Mulhouse</a:t>
            </a:r>
            <a:endParaRPr lang="fr-FR" sz="28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Hôtel de ville Mulhouse</a:t>
            </a:r>
            <a:endParaRPr lang="fr-FR" sz="2800" b="1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Mulhouse</a:t>
            </a:r>
            <a:endParaRPr lang="fr-FR" sz="2800" b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Mulhouse</a:t>
            </a:r>
            <a:endParaRPr lang="fr-FR" sz="2800" b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Mulhouse</a:t>
            </a:r>
            <a:endParaRPr lang="fr-FR" sz="2800" b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Mulhouse</a:t>
            </a:r>
            <a:endParaRPr lang="fr-FR" sz="2800" b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Mulhouse</a:t>
            </a:r>
            <a:endParaRPr lang="fr-FR" sz="2800" b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Mulhouse</a:t>
            </a:r>
            <a:endParaRPr lang="fr-FR" sz="2800" b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954107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Le Temple Saint Etienne de Mulhouse dans une flaque d'eau</a:t>
            </a:r>
            <a:endParaRPr lang="fr-FR" sz="2800" b="1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9000">
    <p:blind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Mulhouse</a:t>
            </a:r>
            <a:endParaRPr lang="fr-FR" sz="2800" b="1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Mulhouse</a:t>
            </a:r>
            <a:endParaRPr lang="fr-FR" sz="2800" b="1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Mulhouse</a:t>
            </a:r>
            <a:endParaRPr lang="fr-FR" sz="2800" b="1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Mulhouse</a:t>
            </a:r>
            <a:endParaRPr lang="fr-FR" sz="2800" b="1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Mulhouse</a:t>
            </a:r>
            <a:endParaRPr lang="fr-FR" sz="2800" b="1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Tour Europe Mulhouse</a:t>
            </a:r>
            <a:endParaRPr lang="fr-FR" sz="2800" b="1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Tour Europe Mulhouse</a:t>
            </a:r>
            <a:endParaRPr lang="fr-FR" sz="2800" b="1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Mulhouse</a:t>
            </a:r>
            <a:endParaRPr lang="fr-FR" sz="2800" b="1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vi-VN" sz="2800" b="1" i="1" dirty="0" smtClean="0"/>
              <a:t>Le Grand Ballon</a:t>
            </a:r>
            <a:endParaRPr lang="fr-FR" sz="2800" b="1" i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vi-VN" sz="2800" b="1" i="1" dirty="0" smtClean="0"/>
              <a:t>Le Grand Ballon</a:t>
            </a:r>
            <a:endParaRPr lang="fr-FR" sz="2800" b="1" i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Mittelwihr</a:t>
            </a:r>
            <a:endParaRPr lang="fr-FR" sz="2800" b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108000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Mittelwihr</a:t>
            </a:r>
            <a:endParaRPr lang="fr-FR" sz="2800" b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432445"/>
            <a:ext cx="9217025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latin typeface="Arial" pitchFamily="34" charset="0"/>
                <a:cs typeface="Arial" pitchFamily="34" charset="0"/>
              </a:rPr>
              <a:t>Mittelwihr</a:t>
            </a:r>
            <a:endParaRPr lang="fr-FR" sz="2800" b="1" dirty="0"/>
          </a:p>
        </p:txBody>
      </p:sp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6000" y="324000"/>
            <a:ext cx="77048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200" b="1" dirty="0" smtClean="0"/>
              <a:t>𝐿𝑎 𝑝𝑙𝑢𝑠 𝑎𝑛𝑐𝑖𝑒𝑛𝑛𝑒 𝑝ℎ𝑎𝑟𝑚𝑎𝑐𝑖𝑒 𝑑𝑒 𝐹𝑟𝑎𝑛𝑐𝑒 </a:t>
            </a:r>
            <a:endParaRPr lang="fr-FR" sz="3200" b="1" dirty="0" smtClean="0"/>
          </a:p>
          <a:p>
            <a:r>
              <a:rPr lang="vi-VN" sz="3200" b="1" dirty="0" smtClean="0"/>
              <a:t>𝑒𝑛𝑐𝑜𝑟𝑒 𝑒𝑛 𝑎𝑐𝑡𝑖𝑣𝑖𝑡𝑒́ (𝑑𝑒𝑝𝑢𝑖𝑠 1649) </a:t>
            </a:r>
            <a:endParaRPr lang="fr-FR" sz="3200" b="1" dirty="0" smtClean="0"/>
          </a:p>
          <a:p>
            <a:r>
              <a:rPr lang="vi-VN" sz="3200" b="1" dirty="0" smtClean="0"/>
              <a:t>𝑠𝑒 𝑡𝑟𝑜𝑢𝑣𝑒 𝑎̀ 𝑀𝑢𝑙ℎ𝑜𝑢𝑠𝑒</a:t>
            </a:r>
            <a:endParaRPr lang="fr-FR" sz="3200" b="1" dirty="0"/>
          </a:p>
        </p:txBody>
      </p:sp>
    </p:spTree>
  </p:cSld>
  <p:clrMapOvr>
    <a:masterClrMapping/>
  </p:clrMapOvr>
  <p:transition spd="med" advTm="9000">
    <p:blind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6000" y="144000"/>
            <a:ext cx="77048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vi-VN" sz="3200" b="1" dirty="0" smtClean="0"/>
              <a:t>𝐿𝑎 𝑝𝑙𝑢𝑠 𝑎𝑛𝑐𝑖𝑒𝑛𝑛𝑒 𝑝ℎ𝑎𝑟𝑚𝑎𝑐𝑖𝑒 𝑑𝑒 𝐹𝑟𝑎𝑛𝑐𝑒 </a:t>
            </a:r>
            <a:endParaRPr lang="fr-FR" sz="3200" b="1" dirty="0" smtClean="0"/>
          </a:p>
          <a:p>
            <a:pPr algn="r"/>
            <a:r>
              <a:rPr lang="vi-VN" sz="3200" b="1" dirty="0" smtClean="0"/>
              <a:t>𝑒𝑛𝑐𝑜𝑟𝑒 𝑒𝑛 𝑎𝑐𝑡𝑖𝑣𝑖𝑡𝑒́ (𝑑𝑒𝑝𝑢𝑖𝑠 1649) </a:t>
            </a:r>
            <a:endParaRPr lang="fr-FR" sz="3200" b="1" dirty="0" smtClean="0"/>
          </a:p>
          <a:p>
            <a:pPr algn="r"/>
            <a:r>
              <a:rPr lang="vi-VN" sz="3200" b="1" dirty="0" smtClean="0"/>
              <a:t>𝑠𝑒 𝑡𝑟𝑜𝑢𝑣𝑒 𝑎̀ 𝑀𝑢𝑙ℎ𝑜𝑢𝑠𝑒</a:t>
            </a:r>
            <a:endParaRPr lang="fr-FR" sz="3200" b="1" dirty="0"/>
          </a:p>
        </p:txBody>
      </p:sp>
    </p:spTree>
  </p:cSld>
  <p:clrMapOvr>
    <a:masterClrMapping/>
  </p:clrMapOvr>
  <p:transition spd="med" advTm="9000">
    <p:blind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0137" y="10189829"/>
            <a:ext cx="2572220" cy="11978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3977561" y="10421414"/>
            <a:ext cx="2460138" cy="988054"/>
          </a:xfrm>
          <a:prstGeom prst="rect">
            <a:avLst/>
          </a:prstGeom>
          <a:noFill/>
        </p:spPr>
        <p:txBody>
          <a:bodyPr wrap="none" lIns="140301" tIns="70149" rIns="140301" bIns="70149" rtlCol="0">
            <a:spAutoFit/>
          </a:bodyPr>
          <a:lstStyle/>
          <a:p>
            <a:r>
              <a:rPr lang="fr-FR" sz="5500" b="1" dirty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Création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682247" y="6841157"/>
            <a:ext cx="2402689" cy="988054"/>
          </a:xfrm>
          <a:prstGeom prst="rect">
            <a:avLst/>
          </a:prstGeom>
          <a:noFill/>
        </p:spPr>
        <p:txBody>
          <a:bodyPr wrap="none" lIns="140301" tIns="70149" rIns="140301" bIns="70149" rtlCol="0">
            <a:spAutoFit/>
          </a:bodyPr>
          <a:lstStyle/>
          <a:p>
            <a:r>
              <a:rPr lang="fr-FR" sz="55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Internet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880038" y="3600000"/>
            <a:ext cx="5014117" cy="1836000"/>
          </a:xfrm>
          <a:prstGeom prst="rect">
            <a:avLst/>
          </a:prstGeom>
          <a:noFill/>
        </p:spPr>
        <p:txBody>
          <a:bodyPr wrap="square" lIns="140301" tIns="70149" rIns="140301" bIns="70149" rtlCol="0">
            <a:spAutoFit/>
          </a:bodyPr>
          <a:lstStyle/>
          <a:p>
            <a:pPr algn="ctr"/>
            <a:r>
              <a:rPr lang="en-US" sz="55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Sergey    </a:t>
            </a:r>
            <a:r>
              <a:rPr lang="en-US" sz="5500" b="1" dirty="0" err="1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Grischuk</a:t>
            </a:r>
            <a:r>
              <a:rPr lang="en-US" sz="55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 </a:t>
            </a:r>
          </a:p>
          <a:p>
            <a:pPr algn="ctr"/>
            <a:r>
              <a:rPr lang="en-US" sz="55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Best    melodies </a:t>
            </a:r>
            <a:endParaRPr lang="fr-FR" sz="5500" b="1" dirty="0">
              <a:ln w="19050">
                <a:noFill/>
              </a:ln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6" name="Étoile à 12 branches 5"/>
          <p:cNvSpPr>
            <a:spLocks/>
          </p:cNvSpPr>
          <p:nvPr/>
        </p:nvSpPr>
        <p:spPr>
          <a:xfrm>
            <a:off x="473767" y="360001"/>
            <a:ext cx="1732006" cy="926348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01" tIns="70149" rIns="140301" bIns="70149" rtlCol="0" anchor="ctr"/>
          <a:lstStyle/>
          <a:p>
            <a:pPr algn="ctr"/>
            <a:r>
              <a:rPr lang="fr-FR" sz="1700" dirty="0" smtClean="0">
                <a:solidFill>
                  <a:srgbClr val="FF0000"/>
                </a:solidFill>
                <a:latin typeface="Rockwell" pitchFamily="18" charset="0"/>
              </a:rPr>
              <a:t>2511</a:t>
            </a:r>
            <a:endParaRPr lang="fr-FR" sz="17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752528" y="2376661"/>
            <a:ext cx="1402238" cy="434056"/>
          </a:xfrm>
          <a:prstGeom prst="rect">
            <a:avLst/>
          </a:prstGeom>
          <a:noFill/>
        </p:spPr>
        <p:txBody>
          <a:bodyPr wrap="none" lIns="140301" tIns="70149" rIns="140301" bIns="70149" rtlCol="0">
            <a:spAutoFit/>
          </a:bodyPr>
          <a:lstStyle/>
          <a:p>
            <a:r>
              <a:rPr lang="fr-FR" sz="1900" b="1" dirty="0" smtClean="0">
                <a:solidFill>
                  <a:srgbClr val="FF0000"/>
                </a:solidFill>
              </a:rPr>
              <a:t>30.06.2025</a:t>
            </a:r>
            <a:endParaRPr lang="fr-FR" sz="1900" b="1" dirty="0">
              <a:solidFill>
                <a:srgbClr val="FF0000"/>
              </a:solidFill>
            </a:endParaRPr>
          </a:p>
        </p:txBody>
      </p:sp>
      <p:pic>
        <p:nvPicPr>
          <p:cNvPr id="9" name="Image 8" descr="dphantomfl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45334" y="0"/>
            <a:ext cx="2425341" cy="2400220"/>
          </a:xfrm>
          <a:prstGeom prst="rect">
            <a:avLst/>
          </a:prstGeom>
        </p:spPr>
      </p:pic>
      <p:pic>
        <p:nvPicPr>
          <p:cNvPr id="10" name="Image 9" descr="x1pxoywqu4sjf7merrxvdyzkitz9b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6338" y="1080519"/>
            <a:ext cx="1455205" cy="1044485"/>
          </a:xfrm>
          <a:prstGeom prst="rect">
            <a:avLst/>
          </a:prstGeom>
        </p:spPr>
      </p:pic>
      <p:pic>
        <p:nvPicPr>
          <p:cNvPr id="12" name="Image 11" descr="photographe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360000" flipH="1">
            <a:off x="1025351" y="6064263"/>
            <a:ext cx="1762827" cy="1800000"/>
          </a:xfrm>
          <a:prstGeom prst="rect">
            <a:avLst/>
          </a:prstGeom>
        </p:spPr>
      </p:pic>
      <p:pic>
        <p:nvPicPr>
          <p:cNvPr id="13" name="Image 12" descr="0a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484186" y="2952725"/>
            <a:ext cx="1248277" cy="2160000"/>
          </a:xfrm>
          <a:prstGeom prst="rect">
            <a:avLst/>
          </a:prstGeom>
        </p:spPr>
      </p:pic>
      <p:pic>
        <p:nvPicPr>
          <p:cNvPr id="14" name="Image 13" descr="0a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05501" y="2952000"/>
            <a:ext cx="1248277" cy="2160000"/>
          </a:xfrm>
          <a:prstGeom prst="rect">
            <a:avLst/>
          </a:prstGeom>
        </p:spPr>
      </p:pic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1748</TotalTime>
  <Words>213</Words>
  <Application>Microsoft Office PowerPoint</Application>
  <PresentationFormat>Personnalisé</PresentationFormat>
  <Paragraphs>72</Paragraphs>
  <Slides>56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56</vt:i4>
      </vt:variant>
    </vt:vector>
  </HeadingPairs>
  <TitlesOfParts>
    <vt:vector size="5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161</cp:revision>
  <dcterms:created xsi:type="dcterms:W3CDTF">2020-10-25T22:03:58Z</dcterms:created>
  <dcterms:modified xsi:type="dcterms:W3CDTF">2025-06-30T20:20:55Z</dcterms:modified>
</cp:coreProperties>
</file>