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52" r:id="rId12"/>
    <p:sldId id="353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9" r:id="rId21"/>
    <p:sldId id="320" r:id="rId22"/>
    <p:sldId id="321" r:id="rId23"/>
    <p:sldId id="322" r:id="rId24"/>
    <p:sldId id="323" r:id="rId25"/>
    <p:sldId id="324" r:id="rId26"/>
    <p:sldId id="326" r:id="rId27"/>
    <p:sldId id="328" r:id="rId28"/>
    <p:sldId id="327" r:id="rId29"/>
    <p:sldId id="329" r:id="rId30"/>
    <p:sldId id="331" r:id="rId31"/>
    <p:sldId id="332" r:id="rId32"/>
    <p:sldId id="333" r:id="rId33"/>
    <p:sldId id="334" r:id="rId34"/>
    <p:sldId id="336" r:id="rId35"/>
    <p:sldId id="337" r:id="rId36"/>
    <p:sldId id="338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51" r:id="rId45"/>
    <p:sldId id="258" r:id="rId46"/>
  </p:sldIdLst>
  <p:sldSz cx="8677275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yVFCkMaVHUFdwY5ar2k8A==" hashData="Y2LMRwgHhTOv4nOteSn9RJnbT7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09" y="-226"/>
      </p:cViewPr>
      <p:guideLst>
        <p:guide orient="horz" pos="1815"/>
        <p:guide pos="273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50796" y="1789657"/>
            <a:ext cx="7375684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01592" y="3264589"/>
            <a:ext cx="6074092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446" y="3702001"/>
            <a:ext cx="7375684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446" y="2441774"/>
            <a:ext cx="7375684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3864" y="1344244"/>
            <a:ext cx="3832463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410949" y="1344244"/>
            <a:ext cx="3832463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3864" y="1289566"/>
            <a:ext cx="3833970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3864" y="1826997"/>
            <a:ext cx="3833970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407936" y="1289566"/>
            <a:ext cx="383547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407936" y="1826997"/>
            <a:ext cx="383547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865" y="229375"/>
            <a:ext cx="2854763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92574" y="229375"/>
            <a:ext cx="485083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865" y="1205551"/>
            <a:ext cx="2854763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00807" y="4032727"/>
            <a:ext cx="5206365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00807" y="514760"/>
            <a:ext cx="5206365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00807" y="4508814"/>
            <a:ext cx="5206365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91024" y="230709"/>
            <a:ext cx="195238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3864" y="230709"/>
            <a:ext cx="5712539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3864" y="230710"/>
            <a:ext cx="7809548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3864" y="1344244"/>
            <a:ext cx="7809548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864" y="5339629"/>
            <a:ext cx="202469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64736" y="5339629"/>
            <a:ext cx="2747804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218714" y="5339629"/>
            <a:ext cx="2024697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77216" cy="576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448065" y="4032647"/>
            <a:ext cx="928592" cy="1044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22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1462" y="2880519"/>
            <a:ext cx="913311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18165" y="360000"/>
            <a:ext cx="1265324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9978" y="1368000"/>
            <a:ext cx="4049388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La photographie ne peut pas changer le monde, mais elle peut montrer le monde, surtout quand le monde est en train de 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8" name="Daydream Believer -  The Monke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Daydream Believer -  The Monkees - instrumental cover by Dave Monk.wav"/>
          </p:nvPr>
        </p:nvPicPr>
        <p:blipFill>
          <a:blip r:embed="rId7" cstate="print"/>
          <a:stretch>
            <a:fillRect/>
          </a:stretch>
        </p:blipFill>
        <p:spPr>
          <a:xfrm>
            <a:off x="4216681" y="2759076"/>
            <a:ext cx="245508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7726441_748006110660752_33223208189965927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4451" y="0"/>
            <a:ext cx="4632825" cy="5761038"/>
          </a:xfrm>
          <a:prstGeom prst="rect">
            <a:avLst/>
          </a:prstGeom>
        </p:spPr>
      </p:pic>
      <p:pic>
        <p:nvPicPr>
          <p:cNvPr id="3" name="Image 2" descr="357727993_748006200660743_159936211255779900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2825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627886" y="-143817"/>
            <a:ext cx="0" cy="6048871"/>
          </a:xfrm>
          <a:prstGeom prst="line">
            <a:avLst/>
          </a:prstGeom>
          <a:ln w="635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37744338_1230013927638379_451713397043391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3826" y="0"/>
            <a:ext cx="7795041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8242683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535316_1384912608976141_79686189033590282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677217_607415884630546_5294501378529841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826025_3333618483520444_1055657390635472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8882705_980210212889963_5908469598371609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254979_621704605957210_1418566246385839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0020813_1377893476302437_8764354415832750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571568_2293568924150020_7721075054255724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7891" cy="5761038"/>
          </a:xfrm>
          <a:prstGeom prst="rect">
            <a:avLst/>
          </a:prstGeom>
        </p:spPr>
      </p:pic>
      <p:pic>
        <p:nvPicPr>
          <p:cNvPr id="5" name="Image 4" descr="355377342_739286798199350_797189567502397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1983" y="0"/>
            <a:ext cx="4625292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885043" y="2710448"/>
            <a:ext cx="9055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Rosheim</a:t>
            </a:r>
            <a:endParaRPr lang="fr-FR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4049037" y="-71809"/>
            <a:ext cx="0" cy="6048871"/>
          </a:xfrm>
          <a:prstGeom prst="line">
            <a:avLst/>
          </a:prstGeom>
          <a:ln w="635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4028253_822763526518343_14657505546719425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02637882_844795530981809_49995181380297745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8459" y="0"/>
            <a:ext cx="464035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6660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9885606_916576697137025_1985451873302274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9820" y="0"/>
            <a:ext cx="5785382" cy="5761038"/>
          </a:xfrm>
          <a:prstGeom prst="rect">
            <a:avLst/>
          </a:prstGeom>
        </p:spPr>
      </p:pic>
      <p:pic>
        <p:nvPicPr>
          <p:cNvPr id="2" name="Image 1" descr="404463280_843855771075785_522792264315190175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035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627886" y="-143817"/>
            <a:ext cx="0" cy="6048871"/>
          </a:xfrm>
          <a:prstGeom prst="line">
            <a:avLst/>
          </a:prstGeom>
          <a:ln w="635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57514_895160609278634_5836489013219742089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69002_894350442692984_75893131521211784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95329_905330838261611_22902997192052444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06111_905330624928299_43815056345542122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9513" y="0"/>
            <a:ext cx="757824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44495_905330671594961_2315204136799803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79655_905330784928283_4041557571826406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5991" y="0"/>
            <a:ext cx="462529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1241_909125631215465_3186596066444249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8459" y="0"/>
            <a:ext cx="4640359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660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967882_897018369092858_5196492470632164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696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5317362_909770707817624_14448404106394621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8459" y="0"/>
            <a:ext cx="4640359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660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352012_903682348426460_48606863915183745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648943_903682355093126_1642649219259100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7236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701125_907075838087111_460861617916782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8208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923952_903682351759793_33909953178079399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5946" y="0"/>
            <a:ext cx="578538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078349_907860758008619_75169943911749951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01422_905619394899422_81333280544279710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9120" y="0"/>
            <a:ext cx="433903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74594_909771017817593_7626662800774885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8208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09669_910618951066133_8207164257821501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14803_910732967721398_3347798892887140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7101_907860884675273_3497275245669256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8208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627842_907860844675277_4632228887465185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4097" y="0"/>
            <a:ext cx="662908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9937797_915113870616641_5118100341435360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36342" y="0"/>
            <a:ext cx="560458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40748_916108677183827_206186974662890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6885206" cy="5761038"/>
          </a:xfrm>
          <a:prstGeom prst="rect">
            <a:avLst/>
          </a:prstGeom>
        </p:spPr>
      </p:pic>
      <p:pic>
        <p:nvPicPr>
          <p:cNvPr id="3" name="Image 2" descr="428479993_916108563850505_79854179406986939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6917" y="0"/>
            <a:ext cx="464035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049037" y="-143817"/>
            <a:ext cx="0" cy="6048871"/>
          </a:xfrm>
          <a:prstGeom prst="line">
            <a:avLst/>
          </a:prstGeom>
          <a:ln w="635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685827_929242472537114_6802254860168130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44451" y="0"/>
            <a:ext cx="4632825" cy="5761038"/>
          </a:xfrm>
          <a:prstGeom prst="rect">
            <a:avLst/>
          </a:prstGeom>
        </p:spPr>
      </p:pic>
      <p:pic>
        <p:nvPicPr>
          <p:cNvPr id="3" name="Image 2" descr="433934549_935705088557519_62459840562973372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3282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>
            <a:off x="4627886" y="-143817"/>
            <a:ext cx="0" cy="6048871"/>
          </a:xfrm>
          <a:prstGeom prst="line">
            <a:avLst/>
          </a:prstGeom>
          <a:ln w="63500">
            <a:gradFill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25290_932064948921533_65267759278531113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8414" y="0"/>
            <a:ext cx="5800448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7236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44521_933062938821734_1720819707355716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732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491854_940298694764825_4895897302749436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660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683272_936341031827258_1383380028655871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8459" y="0"/>
            <a:ext cx="4640359" cy="5761038"/>
          </a:xfrm>
          <a:prstGeom prst="rect">
            <a:avLst/>
          </a:prstGeom>
        </p:spPr>
      </p:pic>
      <p:cxnSp>
        <p:nvCxnSpPr>
          <p:cNvPr id="3" name="Connecteur droit 2"/>
          <p:cNvCxnSpPr/>
          <p:nvPr/>
        </p:nvCxnSpPr>
        <p:spPr>
          <a:xfrm>
            <a:off x="6660000" y="-71809"/>
            <a:ext cx="0" cy="6048871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23227_936340798493948_2482342086045158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4780" y="0"/>
            <a:ext cx="574771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23895_936340735160621_2419751514805965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2226" y="0"/>
            <a:ext cx="463282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739715_936340841827277_2368297385509605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4250" y="0"/>
            <a:ext cx="598877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258794_1831592503885062_7450861236444831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716" y="0"/>
            <a:ext cx="7713842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17135" y="4824735"/>
            <a:ext cx="1503317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2820079" y="4896743"/>
            <a:ext cx="1932279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24942" y="-287833"/>
            <a:ext cx="1807606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2386206" y="2016423"/>
            <a:ext cx="1887205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rgbClr val="FF0000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50711" y="0"/>
            <a:ext cx="423017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latin typeface="Monotype Corsiva" pitchFamily="66" charset="0"/>
              </a:rPr>
              <a:t>Dave </a:t>
            </a:r>
            <a:r>
              <a:rPr lang="en-US" sz="4400" b="1" dirty="0" smtClean="0">
                <a:ln w="19050">
                  <a:noFill/>
                </a:ln>
                <a:latin typeface="Monotype Corsiva" pitchFamily="66" charset="0"/>
              </a:rPr>
              <a:t> Monk Daydream  Believer</a:t>
            </a:r>
            <a:endParaRPr lang="fr-FR" sz="4400" b="1" dirty="0">
              <a:ln w="19050">
                <a:noFill/>
              </a:ln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17136" y="720279"/>
            <a:ext cx="1696297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6652630" y="4248672"/>
            <a:ext cx="1290863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2510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5784883" y="288231"/>
            <a:ext cx="1117731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27.06.2025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4525" y="3240559"/>
            <a:ext cx="1084564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360000">
            <a:off x="5006872" y="2605524"/>
            <a:ext cx="1728808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45</Words>
  <Application>Microsoft Office PowerPoint</Application>
  <PresentationFormat>Personnalisé</PresentationFormat>
  <Paragraphs>19</Paragraphs>
  <Slides>45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6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92</cp:revision>
  <dcterms:created xsi:type="dcterms:W3CDTF">2020-05-12T17:47:43Z</dcterms:created>
  <dcterms:modified xsi:type="dcterms:W3CDTF">2025-06-27T15:29:32Z</dcterms:modified>
</cp:coreProperties>
</file>