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307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9" r:id="rId36"/>
    <p:sldId id="292" r:id="rId37"/>
    <p:sldId id="293" r:id="rId38"/>
    <p:sldId id="294" r:id="rId39"/>
    <p:sldId id="304" r:id="rId40"/>
    <p:sldId id="295" r:id="rId41"/>
    <p:sldId id="300" r:id="rId42"/>
    <p:sldId id="297" r:id="rId43"/>
    <p:sldId id="298" r:id="rId44"/>
    <p:sldId id="301" r:id="rId45"/>
    <p:sldId id="302" r:id="rId46"/>
    <p:sldId id="303" r:id="rId47"/>
    <p:sldId id="305" r:id="rId48"/>
    <p:sldId id="308" r:id="rId49"/>
    <p:sldId id="309" r:id="rId50"/>
    <p:sldId id="325" r:id="rId51"/>
    <p:sldId id="326" r:id="rId52"/>
    <p:sldId id="327" r:id="rId53"/>
    <p:sldId id="257" r:id="rId54"/>
  </p:sldIdLst>
  <p:sldSz cx="9144000" cy="608488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KATGBElB4cVDtx/kkZxwQ==" hashData="D/9I0JlzKQ96UHFVaNTOncYaS3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FF99"/>
    <a:srgbClr val="CC0000"/>
    <a:srgbClr val="3366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18" y="-91"/>
      </p:cViewPr>
      <p:guideLst>
        <p:guide orient="horz" pos="191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890260"/>
            <a:ext cx="7772400" cy="130430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448103"/>
            <a:ext cx="6400800" cy="155502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910105"/>
            <a:ext cx="7772400" cy="120852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79035"/>
            <a:ext cx="7772400" cy="133106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419808"/>
            <a:ext cx="4038600" cy="40157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19808"/>
            <a:ext cx="4038600" cy="40157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62057"/>
            <a:ext cx="4040188" cy="5676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929698"/>
            <a:ext cx="4040188" cy="350585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362057"/>
            <a:ext cx="4041775" cy="5676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929698"/>
            <a:ext cx="4041775" cy="350585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42269"/>
            <a:ext cx="3008313" cy="1031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42269"/>
            <a:ext cx="5111750" cy="519328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273320"/>
            <a:ext cx="3008313" cy="41622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259422"/>
            <a:ext cx="5486400" cy="50284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43696"/>
            <a:ext cx="5486400" cy="365093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762270"/>
            <a:ext cx="5486400" cy="71412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43678"/>
            <a:ext cx="2057400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43678"/>
            <a:ext cx="6019800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43678"/>
            <a:ext cx="8229600" cy="1014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419808"/>
            <a:ext cx="8229600" cy="40157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639790"/>
            <a:ext cx="2133600" cy="32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842F9-6529-49F9-9357-6F92749AD985}" type="datetimeFigureOut">
              <a:rPr lang="fr-FR" smtClean="0"/>
              <a:t>25/06/2025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639790"/>
            <a:ext cx="2895600" cy="32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639790"/>
            <a:ext cx="2133600" cy="32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18B71-D180-4DFB-B738-991B20FF553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16216" y="2340000"/>
            <a:ext cx="2627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smtClean="0">
                <a:latin typeface="Algerian" pitchFamily="82" charset="0"/>
              </a:rPr>
              <a:t>parlant</a:t>
            </a:r>
            <a:endParaRPr lang="fr-FR" sz="4000" b="1" dirty="0">
              <a:latin typeface="Algerian" pitchFamily="82" charset="0"/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>
            <a:off x="324000" y="180000"/>
            <a:ext cx="4590211" cy="604447"/>
          </a:xfrm>
          <a:prstGeom prst="rect">
            <a:avLst/>
          </a:prstGeom>
          <a:noFill/>
        </p:spPr>
        <p:txBody>
          <a:bodyPr wrap="none" lIns="87317" tIns="43642" rIns="87317" bIns="43642" rtlCol="0">
            <a:prstTxWarp prst="textPlain">
              <a:avLst/>
            </a:prstTxWarp>
            <a:spAutoFit/>
          </a:bodyPr>
          <a:lstStyle/>
          <a:p>
            <a:pPr defTabSz="1047923"/>
            <a:r>
              <a:rPr lang="fr-FR" sz="200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Rectangle 4"/>
          <p:cNvSpPr/>
          <p:nvPr/>
        </p:nvSpPr>
        <p:spPr>
          <a:xfrm>
            <a:off x="6156176" y="828000"/>
            <a:ext cx="28955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smtClean="0">
                <a:latin typeface="Algerian" pitchFamily="82" charset="0"/>
              </a:rPr>
              <a:t>Des</a:t>
            </a:r>
          </a:p>
          <a:p>
            <a:pPr algn="ctr"/>
            <a:r>
              <a:rPr lang="fr-FR" sz="4000" b="1" dirty="0" smtClean="0">
                <a:latin typeface="Algerian" pitchFamily="82" charset="0"/>
              </a:rPr>
              <a:t> touristes </a:t>
            </a:r>
            <a:endParaRPr lang="fr-FR" sz="4000" b="1" dirty="0">
              <a:latin typeface="Algerian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6000" y="3960000"/>
            <a:ext cx="14638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atin typeface="Algerian" pitchFamily="82" charset="0"/>
              </a:rPr>
              <a:t>De  l’</a:t>
            </a:r>
            <a:endParaRPr lang="fr-FR" sz="4000" b="1" dirty="0">
              <a:latin typeface="Algerian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16000" y="4932000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47923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Flâner est une science, </a:t>
            </a:r>
          </a:p>
          <a:p>
            <a:pPr algn="ctr" defTabSz="1047923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c'est la gastronomie de l'œil..</a:t>
            </a:r>
            <a:endParaRPr lang="fr-FR" sz="1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1520" y="1602284"/>
            <a:ext cx="2267744" cy="1473131"/>
          </a:xfrm>
          <a:prstGeom prst="rect">
            <a:avLst/>
          </a:prstGeom>
          <a:noFill/>
        </p:spPr>
        <p:txBody>
          <a:bodyPr wrap="square" lIns="87317" tIns="43642" rIns="87317" bIns="43642" rtlCol="0">
            <a:spAutoFit/>
          </a:bodyPr>
          <a:lstStyle/>
          <a:p>
            <a:pPr algn="ctr" defTabSz="1047923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une  </a:t>
            </a:r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multitude  </a:t>
            </a:r>
          </a:p>
          <a:p>
            <a:pPr algn="ctr" defTabSz="1047923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de  touristes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1047923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</a:t>
            </a:r>
            <a:endParaRPr lang="fr-FR" b="1" dirty="0" smtClean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1047923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du  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824888"/>
            <a:ext cx="1260000" cy="1260000"/>
          </a:xfrm>
          <a:prstGeom prst="rect">
            <a:avLst/>
          </a:prstGeom>
        </p:spPr>
      </p:pic>
      <p:pic>
        <p:nvPicPr>
          <p:cNvPr id="10" name="Image 9" descr="Capture d'écran 2025-06-25 155945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04000" y="3852000"/>
            <a:ext cx="4644000" cy="900000"/>
          </a:xfrm>
          <a:prstGeom prst="rect">
            <a:avLst/>
          </a:prstGeom>
        </p:spPr>
      </p:pic>
      <p:pic>
        <p:nvPicPr>
          <p:cNvPr id="12" name="Viens Je temmène en Alsace rallonge.wav">
            <a:hlinkClick r:id="" action="ppaction://media"/>
          </p:cNvPr>
          <p:cNvPicPr>
            <a:picLocks noRot="1" noChangeAspect="1"/>
          </p:cNvPicPr>
          <p:nvPr>
            <a:wavAudioFile r:embed="rId1" name="Viens Je temmène en Alsace rallonge.wav"/>
          </p:nvPr>
        </p:nvPicPr>
        <p:blipFill>
          <a:blip r:embed="rId6" cstate="print"/>
          <a:stretch>
            <a:fillRect/>
          </a:stretch>
        </p:blipFill>
        <p:spPr>
          <a:xfrm>
            <a:off x="8028384" y="3618508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8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400"/>
                            </p:stCondLst>
                            <p:childTnLst>
                              <p:par>
                                <p:cTn id="3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400"/>
                            </p:stCondLst>
                            <p:childTnLst>
                              <p:par>
                                <p:cTn id="42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400"/>
                            </p:stCondLst>
                            <p:childTnLst>
                              <p:par>
                                <p:cTn id="4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4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400"/>
                            </p:stCondLst>
                            <p:childTnLst>
                              <p:par>
                                <p:cTn id="56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79712" y="162124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Colmar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99792" y="66618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Colmar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62124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744507_122162453960389131_3494497515763126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13184" cy="6084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83968" y="5058668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Bernarvillé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085577_122162453696389131_4456039245722139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13184" cy="6084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55776" y="594172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Bernarvillé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712671_122162453510389131_3032244719698124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13184" cy="6084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07904" y="234132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Bernarvillé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288728_1033052525679183_8574069680426206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3937747" cy="6084888"/>
          </a:xfrm>
          <a:prstGeom prst="rect">
            <a:avLst/>
          </a:prstGeom>
        </p:spPr>
      </p:pic>
      <p:pic>
        <p:nvPicPr>
          <p:cNvPr id="4" name="Image 3" descr="511958387_10163687914389789_90081631353150720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888"/>
            <a:ext cx="4056000" cy="6084000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536000" y="0"/>
            <a:ext cx="0" cy="6084888"/>
          </a:xfrm>
          <a:prstGeom prst="line">
            <a:avLst/>
          </a:prstGeom>
          <a:ln w="11112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0649546_10235886000433443_3493698435352816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-17028"/>
            <a:ext cx="4067944" cy="6101916"/>
          </a:xfrm>
          <a:prstGeom prst="rect">
            <a:avLst/>
          </a:prstGeom>
        </p:spPr>
      </p:pic>
      <p:pic>
        <p:nvPicPr>
          <p:cNvPr id="3" name="Image 2" descr="512676649_24113883338243191_67174451448062235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0334" y="0"/>
            <a:ext cx="4563666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572000" y="0"/>
            <a:ext cx="0" cy="6084888"/>
          </a:xfrm>
          <a:prstGeom prst="line">
            <a:avLst/>
          </a:prstGeom>
          <a:ln w="111125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966197_1283340716685990_8170046695577262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1026" name="Picture 2" descr="F:\00-PPS à envoyer_1a   _L'instant\_Avec la sélection des touristes\L'instant des touristes parlant de l’Alsace Fan Day\reduit\458499991_1555988798363705_8078554745497252080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1001" y="888"/>
            <a:ext cx="4562999" cy="6084000"/>
          </a:xfrm>
          <a:prstGeom prst="rect">
            <a:avLst/>
          </a:prstGeom>
          <a:noFill/>
        </p:spPr>
      </p:pic>
      <p:cxnSp>
        <p:nvCxnSpPr>
          <p:cNvPr id="4" name="Connecteur droit 3"/>
          <p:cNvCxnSpPr/>
          <p:nvPr/>
        </p:nvCxnSpPr>
        <p:spPr>
          <a:xfrm>
            <a:off x="4608000" y="0"/>
            <a:ext cx="0" cy="6084888"/>
          </a:xfrm>
          <a:prstGeom prst="line">
            <a:avLst/>
          </a:prstGeom>
          <a:ln w="1111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180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Strasbourg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72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766062_1296425279149797_3778665514684166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4674588" cy="6084888"/>
          </a:xfrm>
          <a:prstGeom prst="rect">
            <a:avLst/>
          </a:prstGeom>
        </p:spPr>
      </p:pic>
      <p:pic>
        <p:nvPicPr>
          <p:cNvPr id="3" name="Image 2" descr="510534925_24735590056031764_889027789953875650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0"/>
            <a:ext cx="4067944" cy="6101916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860000" y="0"/>
            <a:ext cx="0" cy="6084888"/>
          </a:xfrm>
          <a:prstGeom prst="line">
            <a:avLst/>
          </a:prstGeom>
          <a:ln w="11112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180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454734_742644468444215_663214347936413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68000" y="0"/>
            <a:ext cx="3422250" cy="6084000"/>
          </a:xfrm>
          <a:prstGeom prst="rect">
            <a:avLst/>
          </a:prstGeom>
        </p:spPr>
      </p:pic>
      <p:pic>
        <p:nvPicPr>
          <p:cNvPr id="3" name="Image 2" descr="511169569_9935975339790366_12293290017183339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0"/>
            <a:ext cx="4056592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932000" y="0"/>
            <a:ext cx="0" cy="6084888"/>
          </a:xfrm>
          <a:prstGeom prst="line">
            <a:avLst/>
          </a:prstGeom>
          <a:ln w="111125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798985_122162453636389131_3474535226659143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13184" cy="6084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95936" y="90116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Bernarvillé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7117181_1019242807049115_5340974440452398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2796" y="0"/>
            <a:ext cx="4611204" cy="6084888"/>
          </a:xfrm>
          <a:prstGeom prst="rect">
            <a:avLst/>
          </a:prstGeom>
        </p:spPr>
      </p:pic>
      <p:pic>
        <p:nvPicPr>
          <p:cNvPr id="2" name="Image 1" descr="506821229_1019242840382445_7440078175066408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92585" cy="6084888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4" name="Connecteur droit 3"/>
          <p:cNvCxnSpPr/>
          <p:nvPr/>
        </p:nvCxnSpPr>
        <p:spPr>
          <a:xfrm>
            <a:off x="5292000" y="0"/>
            <a:ext cx="0" cy="6084888"/>
          </a:xfrm>
          <a:prstGeom prst="line">
            <a:avLst/>
          </a:prstGeom>
          <a:ln w="1111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874626_1019242737049122_6538785673725127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0"/>
            <a:ext cx="7724955" cy="6084888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8265662_122249501492026556_3392940946520851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4563666" cy="6084888"/>
          </a:xfrm>
          <a:prstGeom prst="rect">
            <a:avLst/>
          </a:prstGeom>
        </p:spPr>
      </p:pic>
      <p:pic>
        <p:nvPicPr>
          <p:cNvPr id="3" name="Image 2" descr="509432962_1435076464356909_64291256448979825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0"/>
            <a:ext cx="4056592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860000" y="0"/>
            <a:ext cx="0" cy="6084888"/>
          </a:xfrm>
          <a:prstGeom prst="line">
            <a:avLst/>
          </a:prstGeom>
          <a:ln w="11112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4932040" y="108000"/>
            <a:ext cx="3995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solidFill>
                  <a:schemeClr val="bg1"/>
                </a:solidFill>
                <a:latin typeface="Blackadder ITC" pitchFamily="82" charset="0"/>
              </a:rPr>
              <a:t>Katzenthal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-1"/>
            <a:ext cx="4578843" cy="6084000"/>
          </a:xfrm>
          <a:prstGeom prst="rect">
            <a:avLst/>
          </a:prstGeom>
        </p:spPr>
      </p:pic>
      <p:pic>
        <p:nvPicPr>
          <p:cNvPr id="2" name="Image 1" descr="508308206_2119879971757161_83042509507571979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608000" y="0"/>
            <a:ext cx="0" cy="6084888"/>
          </a:xfrm>
          <a:prstGeom prst="line">
            <a:avLst/>
          </a:prstGeom>
          <a:ln w="11112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4572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Kaysersberg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9440337_24735590349365068_5785492132485583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4056592" cy="60848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 descr="509643922_24735589289365174_53383453727512339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0" y="0"/>
            <a:ext cx="4056592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608000" y="0"/>
            <a:ext cx="0" cy="6084888"/>
          </a:xfrm>
          <a:prstGeom prst="line">
            <a:avLst/>
          </a:prstGeom>
          <a:ln w="11112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0095957_1789582665321663_3547578517391605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4572000" cy="6096000"/>
          </a:xfrm>
          <a:prstGeom prst="rect">
            <a:avLst/>
          </a:prstGeom>
        </p:spPr>
      </p:pic>
      <p:pic>
        <p:nvPicPr>
          <p:cNvPr id="4" name="Image 3" descr="512647616_24735589346031835_75279299746520404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68000" y="0"/>
            <a:ext cx="3921901" cy="6084888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4932000" y="0"/>
            <a:ext cx="0" cy="6084000"/>
          </a:xfrm>
          <a:prstGeom prst="line">
            <a:avLst/>
          </a:prstGeom>
          <a:ln w="111125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5004048" y="108000"/>
            <a:ext cx="3887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32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Hunawihr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0264630_2120688081676350_227711677305856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0445958_24735588422698594_965282392347464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4056592" cy="608488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320000" y="0"/>
            <a:ext cx="0" cy="6084000"/>
          </a:xfrm>
          <a:prstGeom prst="line">
            <a:avLst/>
          </a:prstGeom>
          <a:ln w="111125">
            <a:solidFill>
              <a:srgbClr val="00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252000" y="108000"/>
            <a:ext cx="4031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Ribeauvillé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30721" name="Picture 1" descr="F:\00-PPS à envoyer_1a   _L'instant\_Avec la sélection des touristes\L'instant des touristes parlant de l’Alsace Fan Day\reduit\491678579_4128922477433270_39503587081342311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2000" y="0"/>
            <a:ext cx="4564491" cy="6084888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4499992" y="90116"/>
            <a:ext cx="4031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Kaysersberg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1007734_24735589049365198_7254826793605560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4067944" cy="6101916"/>
          </a:xfrm>
          <a:prstGeom prst="rect">
            <a:avLst/>
          </a:prstGeom>
        </p:spPr>
      </p:pic>
      <p:pic>
        <p:nvPicPr>
          <p:cNvPr id="3" name="Image 2" descr="510964140_24735588699365233_6520892892951785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8000" y="0"/>
            <a:ext cx="4056592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572000" y="0"/>
            <a:ext cx="0" cy="6084888"/>
          </a:xfrm>
          <a:prstGeom prst="line">
            <a:avLst/>
          </a:prstGeom>
          <a:ln w="1111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4644008" y="108000"/>
            <a:ext cx="4031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Colmar</a:t>
            </a:r>
            <a:endParaRPr lang="fr-FR" dirty="0">
              <a:latin typeface="Blackadder ITC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04000" y="108000"/>
            <a:ext cx="3995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088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Colmar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88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Colmar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11960" y="234132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La Petite Camargue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79712" y="234132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La Petite Camargue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2679487_10230387917263341_8281432896512851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4064515" cy="6084888"/>
          </a:xfrm>
          <a:prstGeom prst="rect">
            <a:avLst/>
          </a:prstGeom>
        </p:spPr>
      </p:pic>
      <p:pic>
        <p:nvPicPr>
          <p:cNvPr id="3" name="Image 2" descr="Oberna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0" y="0"/>
            <a:ext cx="3977362" cy="608488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608000" y="0"/>
            <a:ext cx="0" cy="6084888"/>
          </a:xfrm>
          <a:prstGeom prst="line">
            <a:avLst/>
          </a:prstGeom>
          <a:ln w="11112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4644008" y="23413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Obernai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11960" y="234132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La Petite Camargue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20000" y="108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Neuwiller</a:t>
            </a:r>
            <a:r>
              <a:rPr lang="fr-FR" dirty="0" smtClean="0">
                <a:latin typeface="Blackadder ITC" pitchFamily="82" charset="0"/>
              </a:rPr>
              <a:t>-lès-Saverne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11856088_10237718770736998_6294159531640237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7629879" cy="6084888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 alsacienne ( 159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8113184" cy="60848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88000" y="216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Maison alsacienne ( 1596)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2578899_1274268727466392_7838776954913715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9144000" cy="4518422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3670855_1305086944955551_8530660818042827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4" name="Image 3" descr="511898074_1305087004955545_69833967744368310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-36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3544407_1305087068288872_2704960042301133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3" name="Image 2" descr="512640141_1305086848288894_50236073927600098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2183824_1305086818288897_4974542197246206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3" name="Image 2" descr="512004746_1305086758288903_67679364507578596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572000" y="-36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Strasbourg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2069726_1305086744955571_9069116599556984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3" name="Image 2" descr="512672288_1305086951622217_16546259921427961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1993956_1305086898288889_6530243473480654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3" name="Image 2" descr="511860215_1305086788288900_79691210459901576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572000" y="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Le grand ballon</a:t>
            </a:r>
            <a:endParaRPr lang="fr-FR" dirty="0">
              <a:latin typeface="Blackadder ITC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Mittelwihr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1640815_1305087018288877_1771487961642313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4563666" cy="6084888"/>
          </a:xfrm>
          <a:prstGeom prst="rect">
            <a:avLst/>
          </a:prstGeom>
        </p:spPr>
      </p:pic>
      <p:pic>
        <p:nvPicPr>
          <p:cNvPr id="3" name="Image 2" descr="511432292_1305086801622232_91493318333541267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572000" y="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Wittelsheim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0979566_1305087078288871_3327004384346243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3666" cy="6084888"/>
          </a:xfrm>
          <a:prstGeom prst="rect">
            <a:avLst/>
          </a:prstGeom>
        </p:spPr>
      </p:pic>
      <p:pic>
        <p:nvPicPr>
          <p:cNvPr id="3" name="Image 2" descr="510951288_1305086854955560_72880586484988141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63666" cy="608488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Blackadder ITC" pitchFamily="82" charset="0"/>
              </a:rPr>
              <a:t>Ammerschwihr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86541767_1223396396457940_1644342240550836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76090" y="0"/>
            <a:ext cx="4867910" cy="60848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age 1" descr="510886037_1305086908288888_33905756258002951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0848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7" name="Connecteur droit 6"/>
          <p:cNvCxnSpPr>
            <a:endCxn id="2" idx="3"/>
          </p:cNvCxnSpPr>
          <p:nvPr/>
        </p:nvCxnSpPr>
        <p:spPr>
          <a:xfrm>
            <a:off x="4572000" y="0"/>
            <a:ext cx="0" cy="30424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4644000" y="0"/>
            <a:ext cx="0" cy="6084888"/>
          </a:xfrm>
          <a:prstGeom prst="line">
            <a:avLst/>
          </a:prstGeom>
          <a:ln w="1111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0" y="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Riquewihr</a:t>
            </a:r>
            <a:endParaRPr lang="fr-FR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1-alsace-fan-day0805231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4322" cy="6084888"/>
          </a:xfrm>
          <a:prstGeom prst="rect">
            <a:avLst/>
          </a:prstGeom>
        </p:spPr>
      </p:pic>
      <p:sp>
        <p:nvSpPr>
          <p:cNvPr id="3074" name="AutoShape 2" descr="Ne ratez pas l'Alsace Fan Day, ce 24 juin ! | ic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5" name="Image 4" descr="u6OPr75RxV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0"/>
            <a:ext cx="4302570" cy="6084888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u6OPr75Rx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92000" y="2988000"/>
            <a:ext cx="1120036" cy="1584000"/>
          </a:xfrm>
          <a:prstGeom prst="rect">
            <a:avLst/>
          </a:prstGeom>
        </p:spPr>
      </p:pic>
      <p:pic>
        <p:nvPicPr>
          <p:cNvPr id="3" name="Image 2" descr="354880145_684171710388991_5149424691194984192_n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3786" y="0"/>
            <a:ext cx="6776428" cy="6084888"/>
          </a:xfrm>
          <a:prstGeom prst="rect">
            <a:avLst/>
          </a:prstGeom>
        </p:spPr>
      </p:pic>
      <p:pic>
        <p:nvPicPr>
          <p:cNvPr id="7" name="Image 6" descr="11-alsace-fan-day0805231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1458268"/>
            <a:ext cx="1187624" cy="1532894"/>
          </a:xfrm>
          <a:prstGeom prst="rect">
            <a:avLst/>
          </a:prstGeom>
        </p:spPr>
      </p:pic>
      <p:pic>
        <p:nvPicPr>
          <p:cNvPr id="8" name="Image 7" descr="11-alsace-fan-day0805231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4551994"/>
            <a:ext cx="1187624" cy="1532894"/>
          </a:xfrm>
          <a:prstGeom prst="rect">
            <a:avLst/>
          </a:prstGeom>
        </p:spPr>
      </p:pic>
      <p:pic>
        <p:nvPicPr>
          <p:cNvPr id="9" name="Image 8" descr="11-alsace-fan-day0805231copi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970436"/>
            <a:ext cx="1171436" cy="1512000"/>
          </a:xfrm>
          <a:prstGeom prst="rect">
            <a:avLst/>
          </a:prstGeom>
        </p:spPr>
      </p:pic>
      <p:pic>
        <p:nvPicPr>
          <p:cNvPr id="10" name="Image 9" descr="11-alsace-fan-day0805231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187624" cy="1532894"/>
          </a:xfrm>
          <a:prstGeom prst="rect">
            <a:avLst/>
          </a:prstGeom>
        </p:spPr>
      </p:pic>
      <p:pic>
        <p:nvPicPr>
          <p:cNvPr id="11" name="Image 10" descr="u6OPr75Rx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000" y="0"/>
            <a:ext cx="1120036" cy="1584000"/>
          </a:xfrm>
          <a:prstGeom prst="rect">
            <a:avLst/>
          </a:prstGeom>
        </p:spPr>
      </p:pic>
      <p:pic>
        <p:nvPicPr>
          <p:cNvPr id="13" name="Image 12" descr="u6OPr75Rx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30276"/>
            <a:ext cx="1120036" cy="1584000"/>
          </a:xfrm>
          <a:prstGeom prst="rect">
            <a:avLst/>
          </a:prstGeom>
        </p:spPr>
      </p:pic>
      <p:pic>
        <p:nvPicPr>
          <p:cNvPr id="14" name="Image 13" descr="u6OPr75Rx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00888"/>
            <a:ext cx="1120036" cy="1584000"/>
          </a:xfrm>
          <a:prstGeom prst="rect">
            <a:avLst/>
          </a:prstGeom>
        </p:spPr>
      </p:pic>
    </p:spTree>
  </p:cSld>
  <p:clrMapOvr>
    <a:masterClrMapping/>
  </p:clrMapOvr>
  <p:transition advTm="10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1Appareil-photo-1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40000">
            <a:off x="5328000" y="3168000"/>
            <a:ext cx="1976400" cy="129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932040" y="4770636"/>
            <a:ext cx="2000103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986660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ZoneTexte 5"/>
          <p:cNvSpPr txBox="1"/>
          <p:nvPr/>
        </p:nvSpPr>
        <p:spPr>
          <a:xfrm>
            <a:off x="1979712" y="5058668"/>
            <a:ext cx="2134050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0" y="234132"/>
            <a:ext cx="2590859" cy="2440123"/>
          </a:xfrm>
          <a:prstGeom prst="rect">
            <a:avLst/>
          </a:prstGeom>
          <a:noFill/>
        </p:spPr>
        <p:txBody>
          <a:bodyPr wrap="square" lIns="115318" tIns="57642" rIns="115318" bIns="57642" rtlCol="0">
            <a:spAutoFit/>
          </a:bodyPr>
          <a:lstStyle/>
          <a:p>
            <a:pPr algn="ctr"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Viens Je </a:t>
            </a:r>
            <a:r>
              <a:rPr lang="fr-FR" sz="41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temmène</a:t>
            </a:r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en Alsace </a:t>
            </a:r>
            <a:r>
              <a:rPr lang="fr-FR" sz="24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France Gall</a:t>
            </a:r>
            <a:endParaRPr lang="fr-FR" sz="41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9" name="Image 8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660000">
            <a:off x="6873314" y="1167381"/>
            <a:ext cx="801979" cy="801153"/>
          </a:xfrm>
          <a:prstGeom prst="rect">
            <a:avLst/>
          </a:prstGeom>
        </p:spPr>
      </p:pic>
      <p:sp>
        <p:nvSpPr>
          <p:cNvPr id="10" name="Étoile à 12 branches 9"/>
          <p:cNvSpPr>
            <a:spLocks noChangeAspect="1"/>
          </p:cNvSpPr>
          <p:nvPr/>
        </p:nvSpPr>
        <p:spPr>
          <a:xfrm>
            <a:off x="7740352" y="3762524"/>
            <a:ext cx="1156328" cy="720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8" tIns="57642" rIns="115318" bIns="57642" rtlCol="0" anchor="ctr"/>
          <a:lstStyle/>
          <a:p>
            <a:pPr algn="ctr" defTabSz="10447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2509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652120" y="2106340"/>
            <a:ext cx="1060038" cy="331853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1400" b="1" dirty="0" smtClean="0">
                <a:solidFill>
                  <a:srgbClr val="FF0000"/>
                </a:solidFill>
              </a:rPr>
              <a:t>25.06.2025</a:t>
            </a:r>
            <a:endParaRPr lang="fr-FR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0" grpId="0" animBg="1"/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88</Words>
  <Application>Microsoft Office PowerPoint</Application>
  <PresentationFormat>Personnalisé</PresentationFormat>
  <Paragraphs>49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53</vt:i4>
      </vt:variant>
    </vt:vector>
  </HeadingPairs>
  <TitlesOfParts>
    <vt:vector size="5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39</cp:revision>
  <dcterms:created xsi:type="dcterms:W3CDTF">2025-06-25T10:49:10Z</dcterms:created>
  <dcterms:modified xsi:type="dcterms:W3CDTF">2025-06-25T19:50:23Z</dcterms:modified>
</cp:coreProperties>
</file>