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99" r:id="rId4"/>
    <p:sldId id="301" r:id="rId5"/>
    <p:sldId id="302" r:id="rId6"/>
    <p:sldId id="256" r:id="rId7"/>
    <p:sldId id="257" r:id="rId8"/>
    <p:sldId id="258" r:id="rId9"/>
    <p:sldId id="259" r:id="rId10"/>
    <p:sldId id="260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303" r:id="rId49"/>
    <p:sldId id="305" r:id="rId50"/>
    <p:sldId id="307" r:id="rId51"/>
    <p:sldId id="304" r:id="rId52"/>
    <p:sldId id="306" r:id="rId53"/>
    <p:sldId id="308" r:id="rId54"/>
    <p:sldId id="300" r:id="rId55"/>
  </p:sldIdLst>
  <p:sldSz cx="8856663" cy="666115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1u9JLj3wrT61IyALDuPEQ==" hashData="PiLxMHRGAXQOkcmHdHZZOJQx+w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782" y="-72"/>
      </p:cViewPr>
      <p:guideLst>
        <p:guide orient="horz" pos="2098"/>
        <p:guide pos="279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781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presProps" Target="pres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64250" y="2069274"/>
            <a:ext cx="7528164" cy="142783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28500" y="3774652"/>
            <a:ext cx="6199664" cy="170229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BC247-DA34-48D9-AEB4-46D0160AE91D}" type="datetimeFigureOut">
              <a:rPr lang="fr-FR" smtClean="0"/>
              <a:pPr/>
              <a:t>24/06/2025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89B1D-89E7-47A3-A474-A210A1EF2E0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BC247-DA34-48D9-AEB4-46D0160AE91D}" type="datetimeFigureOut">
              <a:rPr lang="fr-FR" smtClean="0"/>
              <a:pPr/>
              <a:t>24/06/2025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89B1D-89E7-47A3-A474-A210A1EF2E0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99616" y="4280406"/>
            <a:ext cx="7528164" cy="132297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99616" y="2823280"/>
            <a:ext cx="7528164" cy="145712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BC247-DA34-48D9-AEB4-46D0160AE91D}" type="datetimeFigureOut">
              <a:rPr lang="fr-FR" smtClean="0"/>
              <a:pPr/>
              <a:t>24/06/2025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89B1D-89E7-47A3-A474-A210A1EF2E0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42833" y="1554271"/>
            <a:ext cx="3911693" cy="43960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02138" y="1554271"/>
            <a:ext cx="3911693" cy="43960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BC247-DA34-48D9-AEB4-46D0160AE91D}" type="datetimeFigureOut">
              <a:rPr lang="fr-FR" smtClean="0"/>
              <a:pPr/>
              <a:t>24/06/2025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89B1D-89E7-47A3-A474-A210A1EF2E0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42833" y="1491050"/>
            <a:ext cx="3913231" cy="62139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42833" y="2112449"/>
            <a:ext cx="3913231" cy="383787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499064" y="1491050"/>
            <a:ext cx="3914768" cy="62139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499064" y="2112449"/>
            <a:ext cx="3914768" cy="383787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BC247-DA34-48D9-AEB4-46D0160AE91D}" type="datetimeFigureOut">
              <a:rPr lang="fr-FR" smtClean="0"/>
              <a:pPr/>
              <a:t>24/06/2025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89B1D-89E7-47A3-A474-A210A1EF2E0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BC247-DA34-48D9-AEB4-46D0160AE91D}" type="datetimeFigureOut">
              <a:rPr lang="fr-FR" smtClean="0"/>
              <a:pPr/>
              <a:t>24/06/2025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89B1D-89E7-47A3-A474-A210A1EF2E0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BC247-DA34-48D9-AEB4-46D0160AE91D}" type="datetimeFigureOut">
              <a:rPr lang="fr-FR" smtClean="0"/>
              <a:pPr/>
              <a:t>24/06/2025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89B1D-89E7-47A3-A474-A210A1EF2E0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42834" y="265214"/>
            <a:ext cx="2913782" cy="112869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462709" y="265215"/>
            <a:ext cx="4951121" cy="568510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42834" y="1393908"/>
            <a:ext cx="2913782" cy="4556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BC247-DA34-48D9-AEB4-46D0160AE91D}" type="datetimeFigureOut">
              <a:rPr lang="fr-FR" smtClean="0"/>
              <a:pPr/>
              <a:t>24/06/2025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89B1D-89E7-47A3-A474-A210A1EF2E0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35967" y="4662807"/>
            <a:ext cx="5313998" cy="55047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35967" y="595186"/>
            <a:ext cx="5313998" cy="399669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35967" y="5213278"/>
            <a:ext cx="5313998" cy="78175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BC247-DA34-48D9-AEB4-46D0160AE91D}" type="datetimeFigureOut">
              <a:rPr lang="fr-FR" smtClean="0"/>
              <a:pPr/>
              <a:t>24/06/2025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89B1D-89E7-47A3-A474-A210A1EF2E0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BC247-DA34-48D9-AEB4-46D0160AE91D}" type="datetimeFigureOut">
              <a:rPr lang="fr-FR" smtClean="0"/>
              <a:pPr/>
              <a:t>24/06/2025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89B1D-89E7-47A3-A474-A210A1EF2E0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421081" y="266757"/>
            <a:ext cx="1992749" cy="568356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42833" y="266757"/>
            <a:ext cx="5830636" cy="568356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BC247-DA34-48D9-AEB4-46D0160AE91D}" type="datetimeFigureOut">
              <a:rPr lang="fr-FR" smtClean="0"/>
              <a:pPr/>
              <a:t>24/06/2025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89B1D-89E7-47A3-A474-A210A1EF2E0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64259" y="2069292"/>
            <a:ext cx="7528164" cy="142783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28500" y="3774654"/>
            <a:ext cx="6199664" cy="170229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016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032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049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065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082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098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114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131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amond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amond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99617" y="4280422"/>
            <a:ext cx="7528164" cy="1322979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99617" y="2823297"/>
            <a:ext cx="7528164" cy="1457126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50164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0328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0492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200656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50820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300984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51148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401312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amond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42834" y="1295240"/>
            <a:ext cx="3911693" cy="3663633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02147" y="1295240"/>
            <a:ext cx="3911693" cy="3663633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amond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42843" y="266770"/>
            <a:ext cx="7970997" cy="1110192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42834" y="1491065"/>
            <a:ext cx="3913231" cy="621399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501641" indent="0">
              <a:buNone/>
              <a:defRPr sz="2200" b="1"/>
            </a:lvl2pPr>
            <a:lvl3pPr marL="1003280" indent="0">
              <a:buNone/>
              <a:defRPr sz="2000" b="1"/>
            </a:lvl3pPr>
            <a:lvl4pPr marL="1504922" indent="0">
              <a:buNone/>
              <a:defRPr sz="1800" b="1"/>
            </a:lvl4pPr>
            <a:lvl5pPr marL="2006561" indent="0">
              <a:buNone/>
              <a:defRPr sz="1800" b="1"/>
            </a:lvl5pPr>
            <a:lvl6pPr marL="2508202" indent="0">
              <a:buNone/>
              <a:defRPr sz="1800" b="1"/>
            </a:lvl6pPr>
            <a:lvl7pPr marL="3009842" indent="0">
              <a:buNone/>
              <a:defRPr sz="1800" b="1"/>
            </a:lvl7pPr>
            <a:lvl8pPr marL="3511482" indent="0">
              <a:buNone/>
              <a:defRPr sz="1800" b="1"/>
            </a:lvl8pPr>
            <a:lvl9pPr marL="4013123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42834" y="2112453"/>
            <a:ext cx="3913231" cy="3837871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499080" y="1491065"/>
            <a:ext cx="3914768" cy="621399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501641" indent="0">
              <a:buNone/>
              <a:defRPr sz="2200" b="1"/>
            </a:lvl2pPr>
            <a:lvl3pPr marL="1003280" indent="0">
              <a:buNone/>
              <a:defRPr sz="2000" b="1"/>
            </a:lvl3pPr>
            <a:lvl4pPr marL="1504922" indent="0">
              <a:buNone/>
              <a:defRPr sz="1800" b="1"/>
            </a:lvl4pPr>
            <a:lvl5pPr marL="2006561" indent="0">
              <a:buNone/>
              <a:defRPr sz="1800" b="1"/>
            </a:lvl5pPr>
            <a:lvl6pPr marL="2508202" indent="0">
              <a:buNone/>
              <a:defRPr sz="1800" b="1"/>
            </a:lvl6pPr>
            <a:lvl7pPr marL="3009842" indent="0">
              <a:buNone/>
              <a:defRPr sz="1800" b="1"/>
            </a:lvl7pPr>
            <a:lvl8pPr marL="3511482" indent="0">
              <a:buNone/>
              <a:defRPr sz="1800" b="1"/>
            </a:lvl8pPr>
            <a:lvl9pPr marL="4013123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499080" y="2112453"/>
            <a:ext cx="3914768" cy="3837871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amond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amond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amond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42841" y="265216"/>
            <a:ext cx="2913781" cy="1128695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462712" y="265216"/>
            <a:ext cx="4951121" cy="5685107"/>
          </a:xfrm>
        </p:spPr>
        <p:txBody>
          <a:bodyPr/>
          <a:lstStyle>
            <a:lvl1pPr>
              <a:defRPr sz="3500"/>
            </a:lvl1pPr>
            <a:lvl2pPr>
              <a:defRPr sz="31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42841" y="1393922"/>
            <a:ext cx="2913781" cy="4556412"/>
          </a:xfrm>
        </p:spPr>
        <p:txBody>
          <a:bodyPr/>
          <a:lstStyle>
            <a:lvl1pPr marL="0" indent="0">
              <a:buNone/>
              <a:defRPr sz="1500"/>
            </a:lvl1pPr>
            <a:lvl2pPr marL="501641" indent="0">
              <a:buNone/>
              <a:defRPr sz="1300"/>
            </a:lvl2pPr>
            <a:lvl3pPr marL="1003280" indent="0">
              <a:buNone/>
              <a:defRPr sz="1100"/>
            </a:lvl3pPr>
            <a:lvl4pPr marL="1504922" indent="0">
              <a:buNone/>
              <a:defRPr sz="1000"/>
            </a:lvl4pPr>
            <a:lvl5pPr marL="2006561" indent="0">
              <a:buNone/>
              <a:defRPr sz="1000"/>
            </a:lvl5pPr>
            <a:lvl6pPr marL="2508202" indent="0">
              <a:buNone/>
              <a:defRPr sz="1000"/>
            </a:lvl6pPr>
            <a:lvl7pPr marL="3009842" indent="0">
              <a:buNone/>
              <a:defRPr sz="1000"/>
            </a:lvl7pPr>
            <a:lvl8pPr marL="3511482" indent="0">
              <a:buNone/>
              <a:defRPr sz="1000"/>
            </a:lvl8pPr>
            <a:lvl9pPr marL="401312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amond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35967" y="4662808"/>
            <a:ext cx="5313998" cy="550471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35967" y="595189"/>
            <a:ext cx="5313998" cy="3996690"/>
          </a:xfrm>
        </p:spPr>
        <p:txBody>
          <a:bodyPr/>
          <a:lstStyle>
            <a:lvl1pPr marL="0" indent="0">
              <a:buNone/>
              <a:defRPr sz="3500"/>
            </a:lvl1pPr>
            <a:lvl2pPr marL="501641" indent="0">
              <a:buNone/>
              <a:defRPr sz="3100"/>
            </a:lvl2pPr>
            <a:lvl3pPr marL="1003280" indent="0">
              <a:buNone/>
              <a:defRPr sz="2600"/>
            </a:lvl3pPr>
            <a:lvl4pPr marL="1504922" indent="0">
              <a:buNone/>
              <a:defRPr sz="2200"/>
            </a:lvl4pPr>
            <a:lvl5pPr marL="2006561" indent="0">
              <a:buNone/>
              <a:defRPr sz="2200"/>
            </a:lvl5pPr>
            <a:lvl6pPr marL="2508202" indent="0">
              <a:buNone/>
              <a:defRPr sz="2200"/>
            </a:lvl6pPr>
            <a:lvl7pPr marL="3009842" indent="0">
              <a:buNone/>
              <a:defRPr sz="2200"/>
            </a:lvl7pPr>
            <a:lvl8pPr marL="3511482" indent="0">
              <a:buNone/>
              <a:defRPr sz="2200"/>
            </a:lvl8pPr>
            <a:lvl9pPr marL="4013123" indent="0">
              <a:buNone/>
              <a:defRPr sz="22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35967" y="5213282"/>
            <a:ext cx="5313998" cy="781759"/>
          </a:xfrm>
        </p:spPr>
        <p:txBody>
          <a:bodyPr/>
          <a:lstStyle>
            <a:lvl1pPr marL="0" indent="0">
              <a:buNone/>
              <a:defRPr sz="1500"/>
            </a:lvl1pPr>
            <a:lvl2pPr marL="501641" indent="0">
              <a:buNone/>
              <a:defRPr sz="1300"/>
            </a:lvl2pPr>
            <a:lvl3pPr marL="1003280" indent="0">
              <a:buNone/>
              <a:defRPr sz="1100"/>
            </a:lvl3pPr>
            <a:lvl4pPr marL="1504922" indent="0">
              <a:buNone/>
              <a:defRPr sz="1000"/>
            </a:lvl4pPr>
            <a:lvl5pPr marL="2006561" indent="0">
              <a:buNone/>
              <a:defRPr sz="1000"/>
            </a:lvl5pPr>
            <a:lvl6pPr marL="2508202" indent="0">
              <a:buNone/>
              <a:defRPr sz="1000"/>
            </a:lvl6pPr>
            <a:lvl7pPr marL="3009842" indent="0">
              <a:buNone/>
              <a:defRPr sz="1000"/>
            </a:lvl7pPr>
            <a:lvl8pPr marL="3511482" indent="0">
              <a:buNone/>
              <a:defRPr sz="1000"/>
            </a:lvl8pPr>
            <a:lvl9pPr marL="401312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amond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amond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421081" y="222039"/>
            <a:ext cx="1992749" cy="4736818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42834" y="222039"/>
            <a:ext cx="5830636" cy="4736818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amond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64259" y="2069295"/>
            <a:ext cx="7528164" cy="142783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28500" y="3774652"/>
            <a:ext cx="6199664" cy="170229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01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034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051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069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086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103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121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138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amond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amond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99617" y="4280428"/>
            <a:ext cx="7528164" cy="1322979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99617" y="2823300"/>
            <a:ext cx="7528164" cy="1457126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50173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0346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0519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200692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50865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301038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51211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401385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amond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42833" y="1554271"/>
            <a:ext cx="3911693" cy="4396051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02145" y="1554271"/>
            <a:ext cx="3911693" cy="4396051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amond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42833" y="1491071"/>
            <a:ext cx="3913231" cy="621399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501731" indent="0">
              <a:buNone/>
              <a:defRPr sz="2200" b="1"/>
            </a:lvl2pPr>
            <a:lvl3pPr marL="1003463" indent="0">
              <a:buNone/>
              <a:defRPr sz="2000" b="1"/>
            </a:lvl3pPr>
            <a:lvl4pPr marL="1505194" indent="0">
              <a:buNone/>
              <a:defRPr sz="1800" b="1"/>
            </a:lvl4pPr>
            <a:lvl5pPr marL="2006925" indent="0">
              <a:buNone/>
              <a:defRPr sz="1800" b="1"/>
            </a:lvl5pPr>
            <a:lvl6pPr marL="2508656" indent="0">
              <a:buNone/>
              <a:defRPr sz="1800" b="1"/>
            </a:lvl6pPr>
            <a:lvl7pPr marL="3010388" indent="0">
              <a:buNone/>
              <a:defRPr sz="1800" b="1"/>
            </a:lvl7pPr>
            <a:lvl8pPr marL="3512119" indent="0">
              <a:buNone/>
              <a:defRPr sz="1800" b="1"/>
            </a:lvl8pPr>
            <a:lvl9pPr marL="4013850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42833" y="2112449"/>
            <a:ext cx="3913231" cy="3837871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499084" y="1491071"/>
            <a:ext cx="3914768" cy="621399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501731" indent="0">
              <a:buNone/>
              <a:defRPr sz="2200" b="1"/>
            </a:lvl2pPr>
            <a:lvl3pPr marL="1003463" indent="0">
              <a:buNone/>
              <a:defRPr sz="2000" b="1"/>
            </a:lvl3pPr>
            <a:lvl4pPr marL="1505194" indent="0">
              <a:buNone/>
              <a:defRPr sz="1800" b="1"/>
            </a:lvl4pPr>
            <a:lvl5pPr marL="2006925" indent="0">
              <a:buNone/>
              <a:defRPr sz="1800" b="1"/>
            </a:lvl5pPr>
            <a:lvl6pPr marL="2508656" indent="0">
              <a:buNone/>
              <a:defRPr sz="1800" b="1"/>
            </a:lvl6pPr>
            <a:lvl7pPr marL="3010388" indent="0">
              <a:buNone/>
              <a:defRPr sz="1800" b="1"/>
            </a:lvl7pPr>
            <a:lvl8pPr marL="3512119" indent="0">
              <a:buNone/>
              <a:defRPr sz="1800" b="1"/>
            </a:lvl8pPr>
            <a:lvl9pPr marL="4013850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499084" y="2112449"/>
            <a:ext cx="3914768" cy="3837871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amond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amond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amond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42841" y="265215"/>
            <a:ext cx="2913781" cy="1128695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462709" y="265216"/>
            <a:ext cx="4951121" cy="5685107"/>
          </a:xfrm>
        </p:spPr>
        <p:txBody>
          <a:bodyPr/>
          <a:lstStyle>
            <a:lvl1pPr>
              <a:defRPr sz="3500"/>
            </a:lvl1pPr>
            <a:lvl2pPr>
              <a:defRPr sz="31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42841" y="1393927"/>
            <a:ext cx="2913781" cy="4556412"/>
          </a:xfrm>
        </p:spPr>
        <p:txBody>
          <a:bodyPr/>
          <a:lstStyle>
            <a:lvl1pPr marL="0" indent="0">
              <a:buNone/>
              <a:defRPr sz="1500"/>
            </a:lvl1pPr>
            <a:lvl2pPr marL="501731" indent="0">
              <a:buNone/>
              <a:defRPr sz="1300"/>
            </a:lvl2pPr>
            <a:lvl3pPr marL="1003463" indent="0">
              <a:buNone/>
              <a:defRPr sz="1100"/>
            </a:lvl3pPr>
            <a:lvl4pPr marL="1505194" indent="0">
              <a:buNone/>
              <a:defRPr sz="1000"/>
            </a:lvl4pPr>
            <a:lvl5pPr marL="2006925" indent="0">
              <a:buNone/>
              <a:defRPr sz="1000"/>
            </a:lvl5pPr>
            <a:lvl6pPr marL="2508656" indent="0">
              <a:buNone/>
              <a:defRPr sz="1000"/>
            </a:lvl6pPr>
            <a:lvl7pPr marL="3010388" indent="0">
              <a:buNone/>
              <a:defRPr sz="1000"/>
            </a:lvl7pPr>
            <a:lvl8pPr marL="3512119" indent="0">
              <a:buNone/>
              <a:defRPr sz="1000"/>
            </a:lvl8pPr>
            <a:lvl9pPr marL="401385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amond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35967" y="4662808"/>
            <a:ext cx="5313998" cy="550471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35967" y="595186"/>
            <a:ext cx="5313998" cy="3996690"/>
          </a:xfrm>
        </p:spPr>
        <p:txBody>
          <a:bodyPr/>
          <a:lstStyle>
            <a:lvl1pPr marL="0" indent="0">
              <a:buNone/>
              <a:defRPr sz="3500"/>
            </a:lvl1pPr>
            <a:lvl2pPr marL="501731" indent="0">
              <a:buNone/>
              <a:defRPr sz="3100"/>
            </a:lvl2pPr>
            <a:lvl3pPr marL="1003463" indent="0">
              <a:buNone/>
              <a:defRPr sz="2600"/>
            </a:lvl3pPr>
            <a:lvl4pPr marL="1505194" indent="0">
              <a:buNone/>
              <a:defRPr sz="2200"/>
            </a:lvl4pPr>
            <a:lvl5pPr marL="2006925" indent="0">
              <a:buNone/>
              <a:defRPr sz="2200"/>
            </a:lvl5pPr>
            <a:lvl6pPr marL="2508656" indent="0">
              <a:buNone/>
              <a:defRPr sz="2200"/>
            </a:lvl6pPr>
            <a:lvl7pPr marL="3010388" indent="0">
              <a:buNone/>
              <a:defRPr sz="2200"/>
            </a:lvl7pPr>
            <a:lvl8pPr marL="3512119" indent="0">
              <a:buNone/>
              <a:defRPr sz="2200"/>
            </a:lvl8pPr>
            <a:lvl9pPr marL="4013850" indent="0">
              <a:buNone/>
              <a:defRPr sz="22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35967" y="5213279"/>
            <a:ext cx="5313998" cy="781759"/>
          </a:xfrm>
        </p:spPr>
        <p:txBody>
          <a:bodyPr/>
          <a:lstStyle>
            <a:lvl1pPr marL="0" indent="0">
              <a:buNone/>
              <a:defRPr sz="1500"/>
            </a:lvl1pPr>
            <a:lvl2pPr marL="501731" indent="0">
              <a:buNone/>
              <a:defRPr sz="1300"/>
            </a:lvl2pPr>
            <a:lvl3pPr marL="1003463" indent="0">
              <a:buNone/>
              <a:defRPr sz="1100"/>
            </a:lvl3pPr>
            <a:lvl4pPr marL="1505194" indent="0">
              <a:buNone/>
              <a:defRPr sz="1000"/>
            </a:lvl4pPr>
            <a:lvl5pPr marL="2006925" indent="0">
              <a:buNone/>
              <a:defRPr sz="1000"/>
            </a:lvl5pPr>
            <a:lvl6pPr marL="2508656" indent="0">
              <a:buNone/>
              <a:defRPr sz="1000"/>
            </a:lvl6pPr>
            <a:lvl7pPr marL="3010388" indent="0">
              <a:buNone/>
              <a:defRPr sz="1000"/>
            </a:lvl7pPr>
            <a:lvl8pPr marL="3512119" indent="0">
              <a:buNone/>
              <a:defRPr sz="1000"/>
            </a:lvl8pPr>
            <a:lvl9pPr marL="401385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amond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amond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421081" y="266755"/>
            <a:ext cx="1992749" cy="568356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42833" y="266755"/>
            <a:ext cx="5830636" cy="568356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42833" y="266755"/>
            <a:ext cx="7970997" cy="111019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42833" y="1554271"/>
            <a:ext cx="7970997" cy="43960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42834" y="6173901"/>
            <a:ext cx="2066554" cy="35464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3BC247-DA34-48D9-AEB4-46D0160AE91D}" type="datetimeFigureOut">
              <a:rPr lang="fr-FR" smtClean="0"/>
              <a:pPr/>
              <a:t>24/06/2025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26027" y="6173901"/>
            <a:ext cx="2804610" cy="35464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347276" y="6173901"/>
            <a:ext cx="2066554" cy="35464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189B1D-89E7-47A3-A474-A210A1EF2E0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42843" y="266770"/>
            <a:ext cx="7970997" cy="1110192"/>
          </a:xfrm>
          <a:prstGeom prst="rect">
            <a:avLst/>
          </a:prstGeom>
        </p:spPr>
        <p:txBody>
          <a:bodyPr vert="horz" lIns="100328" tIns="50164" rIns="100328" bIns="5016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42843" y="1554274"/>
            <a:ext cx="7970997" cy="4396051"/>
          </a:xfrm>
          <a:prstGeom prst="rect">
            <a:avLst/>
          </a:prstGeom>
        </p:spPr>
        <p:txBody>
          <a:bodyPr vert="horz" lIns="100328" tIns="50164" rIns="100328" bIns="5016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42835" y="6173909"/>
            <a:ext cx="2066554" cy="354645"/>
          </a:xfrm>
          <a:prstGeom prst="rect">
            <a:avLst/>
          </a:prstGeom>
        </p:spPr>
        <p:txBody>
          <a:bodyPr vert="horz" lIns="100328" tIns="50164" rIns="100328" bIns="50164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03280"/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03280"/>
              <a:t>24/06/2025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26029" y="6173909"/>
            <a:ext cx="2804610" cy="354645"/>
          </a:xfrm>
          <a:prstGeom prst="rect">
            <a:avLst/>
          </a:prstGeom>
        </p:spPr>
        <p:txBody>
          <a:bodyPr vert="horz" lIns="100328" tIns="50164" rIns="100328" bIns="50164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03280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347277" y="6173909"/>
            <a:ext cx="2066554" cy="354645"/>
          </a:xfrm>
          <a:prstGeom prst="rect">
            <a:avLst/>
          </a:prstGeom>
        </p:spPr>
        <p:txBody>
          <a:bodyPr vert="horz" lIns="100328" tIns="50164" rIns="100328" bIns="50164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03280"/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03280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diamond/>
  </p:transition>
  <p:txStyles>
    <p:titleStyle>
      <a:lvl1pPr algn="ctr" defTabSz="1003280" rtl="0" eaLnBrk="1" latinLnBrk="0" hangingPunct="1"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6229" indent="-376229" algn="l" defTabSz="1003280" rtl="0" eaLnBrk="1" latinLnBrk="0" hangingPunct="1">
        <a:spcBef>
          <a:spcPct val="20000"/>
        </a:spcBef>
        <a:buFont typeface="Arial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15165" indent="-313525" algn="l" defTabSz="1003280" rtl="0" eaLnBrk="1" latinLnBrk="0" hangingPunct="1">
        <a:spcBef>
          <a:spcPct val="20000"/>
        </a:spcBef>
        <a:buFont typeface="Arial" pitchFamily="34" charset="0"/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254101" indent="-250820" algn="l" defTabSz="1003280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55741" indent="-250820" algn="l" defTabSz="1003280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57383" indent="-250820" algn="l" defTabSz="1003280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59022" indent="-250820" algn="l" defTabSz="100328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60663" indent="-250820" algn="l" defTabSz="100328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62303" indent="-250820" algn="l" defTabSz="100328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263943" indent="-250820" algn="l" defTabSz="100328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0328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1641" algn="l" defTabSz="100328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3280" algn="l" defTabSz="100328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04922" algn="l" defTabSz="100328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06561" algn="l" defTabSz="100328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08202" algn="l" defTabSz="100328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09842" algn="l" defTabSz="100328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11482" algn="l" defTabSz="100328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13123" algn="l" defTabSz="100328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42843" y="266774"/>
            <a:ext cx="7970997" cy="1110192"/>
          </a:xfrm>
          <a:prstGeom prst="rect">
            <a:avLst/>
          </a:prstGeom>
        </p:spPr>
        <p:txBody>
          <a:bodyPr vert="horz" lIns="100346" tIns="50173" rIns="100346" bIns="5017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42843" y="1554271"/>
            <a:ext cx="7970997" cy="4396051"/>
          </a:xfrm>
          <a:prstGeom prst="rect">
            <a:avLst/>
          </a:prstGeom>
        </p:spPr>
        <p:txBody>
          <a:bodyPr vert="horz" lIns="100346" tIns="50173" rIns="100346" bIns="5017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42834" y="6173909"/>
            <a:ext cx="2066554" cy="354645"/>
          </a:xfrm>
          <a:prstGeom prst="rect">
            <a:avLst/>
          </a:prstGeom>
        </p:spPr>
        <p:txBody>
          <a:bodyPr vert="horz" lIns="100346" tIns="50173" rIns="100346" bIns="50173" rtlCol="0" anchor="ctr"/>
          <a:lstStyle>
            <a:lvl1pPr algn="l" defTabSz="100346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26028" y="6173909"/>
            <a:ext cx="2804610" cy="354645"/>
          </a:xfrm>
          <a:prstGeom prst="rect">
            <a:avLst/>
          </a:prstGeom>
        </p:spPr>
        <p:txBody>
          <a:bodyPr vert="horz" lIns="100346" tIns="50173" rIns="100346" bIns="50173" rtlCol="0" anchor="ctr"/>
          <a:lstStyle>
            <a:lvl1pPr algn="ctr" defTabSz="100346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347276" y="6173909"/>
            <a:ext cx="2066554" cy="354645"/>
          </a:xfrm>
          <a:prstGeom prst="rect">
            <a:avLst/>
          </a:prstGeom>
        </p:spPr>
        <p:txBody>
          <a:bodyPr vert="horz" lIns="100346" tIns="50173" rIns="100346" bIns="50173" rtlCol="0" anchor="ctr"/>
          <a:lstStyle>
            <a:lvl1pPr algn="r" defTabSz="100346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diamond/>
  </p:transition>
  <p:txStyles>
    <p:titleStyle>
      <a:lvl1pPr algn="ctr" defTabSz="1003463" rtl="0" eaLnBrk="1" latinLnBrk="0" hangingPunct="1"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6298" indent="-376298" algn="l" defTabSz="1003463" rtl="0" eaLnBrk="1" latinLnBrk="0" hangingPunct="1">
        <a:spcBef>
          <a:spcPct val="20000"/>
        </a:spcBef>
        <a:buFont typeface="Arial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15313" indent="-313582" algn="l" defTabSz="1003463" rtl="0" eaLnBrk="1" latinLnBrk="0" hangingPunct="1">
        <a:spcBef>
          <a:spcPct val="20000"/>
        </a:spcBef>
        <a:buFont typeface="Arial" pitchFamily="34" charset="0"/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254328" indent="-250866" algn="l" defTabSz="1003463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56059" indent="-250866" algn="l" defTabSz="1003463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57791" indent="-250866" algn="l" defTabSz="1003463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59522" indent="-250866" algn="l" defTabSz="1003463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61253" indent="-250866" algn="l" defTabSz="1003463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62985" indent="-250866" algn="l" defTabSz="1003463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264716" indent="-250866" algn="l" defTabSz="1003463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034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1731" algn="l" defTabSz="10034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3463" algn="l" defTabSz="10034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05194" algn="l" defTabSz="10034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06925" algn="l" defTabSz="10034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08656" algn="l" defTabSz="10034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10388" algn="l" defTabSz="10034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12119" algn="l" defTabSz="10034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13850" algn="l" defTabSz="10034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60.gif"/><Relationship Id="rId5" Type="http://schemas.openxmlformats.org/officeDocument/2006/relationships/image" Target="../media/image59.gif"/><Relationship Id="rId4" Type="http://schemas.openxmlformats.org/officeDocument/2006/relationships/image" Target="../media/image5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21600000">
            <a:off x="5927692" y="2"/>
            <a:ext cx="2891705" cy="2285761"/>
          </a:xfrm>
          <a:prstGeom prst="rect">
            <a:avLst/>
          </a:prstGeom>
          <a:noFill/>
        </p:spPr>
        <p:txBody>
          <a:bodyPr wrap="none" lIns="100323" tIns="50161" rIns="100323" bIns="50161" rtlCol="0">
            <a:prstTxWarp prst="textArchUpPour">
              <a:avLst/>
            </a:prstTxWarp>
            <a:spAutoFit/>
          </a:bodyPr>
          <a:lstStyle/>
          <a:p>
            <a:pPr algn="r" defTabSz="1003231"/>
            <a:r>
              <a:rPr lang="fr-FR" b="1" dirty="0">
                <a:ln w="50800">
                  <a:solidFill>
                    <a:prstClr val="black"/>
                  </a:solidFill>
                </a:ln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latin typeface="Permanent Marker" pitchFamily="2" charset="0"/>
                <a:ea typeface="Permanent Marker" pitchFamily="2" charset="0"/>
              </a:rPr>
              <a:t>Villes  et  villages</a:t>
            </a: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10800000">
            <a:off x="5962557" y="-36002"/>
            <a:ext cx="2822168" cy="2646496"/>
          </a:xfrm>
          <a:prstGeom prst="rect">
            <a:avLst/>
          </a:prstGeom>
          <a:noFill/>
        </p:spPr>
        <p:txBody>
          <a:bodyPr wrap="none" lIns="100323" tIns="50161" rIns="100323" bIns="50161" rtlCol="0">
            <a:prstTxWarp prst="textArchUpPour">
              <a:avLst/>
            </a:prstTxWarp>
            <a:spAutoFit/>
          </a:bodyPr>
          <a:lstStyle/>
          <a:p>
            <a:pPr defTabSz="1003231"/>
            <a:r>
              <a:rPr lang="fr-FR" sz="9700" dirty="0">
                <a:ln w="9525" cmpd="dbl">
                  <a:solidFill>
                    <a:prstClr val="black"/>
                  </a:solidFill>
                </a:ln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latin typeface="Permanent Marker" pitchFamily="2" charset="0"/>
                <a:ea typeface="Permanent Marker" pitchFamily="2" charset="0"/>
              </a:rPr>
              <a:t>Patrimoine  D’ Alsace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2022389" y="3454850"/>
            <a:ext cx="5019190" cy="1116964"/>
          </a:xfrm>
          <a:prstGeom prst="rect">
            <a:avLst/>
          </a:prstGeom>
          <a:noFill/>
        </p:spPr>
        <p:txBody>
          <a:bodyPr wrap="square" lIns="100323" tIns="50161" rIns="100323" bIns="50161" rtlCol="0">
            <a:spAutoFit/>
          </a:bodyPr>
          <a:lstStyle/>
          <a:p>
            <a:pPr algn="ctr" defTabSz="1003231"/>
            <a:r>
              <a:rPr lang="fr-FR" sz="6600" b="1" dirty="0">
                <a:ln w="47625">
                  <a:gradFill>
                    <a:gsLst>
                      <a:gs pos="0">
                        <a:srgbClr val="000000"/>
                      </a:gs>
                      <a:gs pos="20000">
                        <a:srgbClr val="000040"/>
                      </a:gs>
                      <a:gs pos="50000">
                        <a:srgbClr val="400040"/>
                      </a:gs>
                      <a:gs pos="75000">
                        <a:srgbClr val="8F0040"/>
                      </a:gs>
                      <a:gs pos="89999">
                        <a:srgbClr val="F27300"/>
                      </a:gs>
                      <a:gs pos="100000">
                        <a:srgbClr val="FFBF00"/>
                      </a:gs>
                    </a:gsLst>
                    <a:lin ang="5400000" scaled="0"/>
                  </a:gradFill>
                </a:ln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5400000" scaled="0"/>
                </a:gradFill>
                <a:latin typeface="Arial Black" pitchFamily="34" charset="0"/>
              </a:rPr>
              <a:t>Hunawihr</a:t>
            </a:r>
            <a:r>
              <a:rPr lang="fr-FR" sz="6600" b="1" dirty="0">
                <a:ln w="25400">
                  <a:gradFill>
                    <a:gsLst>
                      <a:gs pos="0">
                        <a:srgbClr val="000000"/>
                      </a:gs>
                      <a:gs pos="20000">
                        <a:srgbClr val="000040"/>
                      </a:gs>
                      <a:gs pos="50000">
                        <a:srgbClr val="400040"/>
                      </a:gs>
                      <a:gs pos="75000">
                        <a:srgbClr val="8F0040"/>
                      </a:gs>
                      <a:gs pos="89999">
                        <a:srgbClr val="F27300"/>
                      </a:gs>
                      <a:gs pos="100000">
                        <a:srgbClr val="FFBF00"/>
                      </a:gs>
                    </a:gsLst>
                    <a:lin ang="5400000" scaled="0"/>
                  </a:gradFill>
                </a:ln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5400000" scaled="0"/>
                </a:gradFill>
                <a:latin typeface="Arial Black" pitchFamily="34" charset="0"/>
              </a:rPr>
              <a:t> </a:t>
            </a:r>
          </a:p>
        </p:txBody>
      </p:sp>
      <p:pic>
        <p:nvPicPr>
          <p:cNvPr id="5" name="Image 4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83560" y="3834633"/>
            <a:ext cx="873857" cy="1248741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6904017" y="3024004"/>
            <a:ext cx="1438101" cy="2501959"/>
          </a:xfrm>
          <a:prstGeom prst="rect">
            <a:avLst/>
          </a:prstGeom>
          <a:noFill/>
        </p:spPr>
        <p:txBody>
          <a:bodyPr wrap="square" lIns="100323" tIns="50161" rIns="100323" bIns="50161" rtlCol="0">
            <a:spAutoFit/>
          </a:bodyPr>
          <a:lstStyle/>
          <a:p>
            <a:pPr algn="ctr" defTabSz="1003231"/>
            <a:r>
              <a:rPr lang="fr-FR" sz="2600" b="1" dirty="0">
                <a:solidFill>
                  <a:prstClr val="black"/>
                </a:solidFill>
                <a:latin typeface="Chiller" pitchFamily="82" charset="0"/>
              </a:rPr>
              <a:t> Le plus difficile dans la photographie est de rester simple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3452006" y="2898528"/>
            <a:ext cx="2140308" cy="839965"/>
          </a:xfrm>
          <a:prstGeom prst="rect">
            <a:avLst/>
          </a:prstGeom>
          <a:noFill/>
        </p:spPr>
        <p:txBody>
          <a:bodyPr wrap="square" lIns="100323" tIns="50161" rIns="100323" bIns="50161" rtlCol="0">
            <a:spAutoFit/>
          </a:bodyPr>
          <a:lstStyle/>
          <a:p>
            <a:pPr algn="ctr" defTabSz="1003231"/>
            <a:r>
              <a:rPr lang="fr-FR" sz="1200" b="1" dirty="0">
                <a:ln w="0">
                  <a:noFill/>
                </a:ln>
                <a:solidFill>
                  <a:prstClr val="white"/>
                </a:solidFill>
                <a:latin typeface="Arial Narrow" pitchFamily="34" charset="0"/>
              </a:rPr>
              <a:t>Photos  prises  par  un amoureux </a:t>
            </a:r>
          </a:p>
          <a:p>
            <a:pPr algn="ctr" defTabSz="1003231"/>
            <a:r>
              <a:rPr lang="fr-FR" sz="1200" b="1" dirty="0">
                <a:ln w="0">
                  <a:noFill/>
                </a:ln>
                <a:solidFill>
                  <a:prstClr val="white"/>
                </a:solidFill>
                <a:latin typeface="Arial Narrow" pitchFamily="34" charset="0"/>
              </a:rPr>
              <a:t>du patrimoine ancien</a:t>
            </a:r>
          </a:p>
          <a:p>
            <a:pPr algn="ctr" defTabSz="1003231"/>
            <a:r>
              <a:rPr lang="fr-FR" sz="1200" b="1" dirty="0">
                <a:ln w="0">
                  <a:noFill/>
                </a:ln>
                <a:solidFill>
                  <a:prstClr val="white"/>
                </a:solidFill>
                <a:latin typeface="Arial Narrow" pitchFamily="34" charset="0"/>
              </a:rPr>
              <a:t> pour  le  plaisir  de  partager  </a:t>
            </a:r>
          </a:p>
        </p:txBody>
      </p:sp>
      <p:sp>
        <p:nvSpPr>
          <p:cNvPr id="9" name="Rectangle 8"/>
          <p:cNvSpPr/>
          <p:nvPr/>
        </p:nvSpPr>
        <p:spPr>
          <a:xfrm>
            <a:off x="-143588" y="108001"/>
            <a:ext cx="4571930" cy="3055957"/>
          </a:xfrm>
          <a:prstGeom prst="rect">
            <a:avLst/>
          </a:prstGeom>
        </p:spPr>
        <p:txBody>
          <a:bodyPr wrap="square" lIns="100323" tIns="50161" rIns="100323" bIns="50161">
            <a:spAutoFit/>
          </a:bodyPr>
          <a:lstStyle/>
          <a:p>
            <a:pPr algn="ctr" defTabSz="1003231"/>
            <a:r>
              <a:rPr lang="fr-FR" sz="4800" b="1" dirty="0">
                <a:ln w="34925">
                  <a:solidFill>
                    <a:prstClr val="black"/>
                  </a:solidFill>
                </a:ln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latin typeface="Arial Black" pitchFamily="34" charset="0"/>
              </a:rPr>
              <a:t>Petit village viticole de moyenne Alsace</a:t>
            </a:r>
            <a:endParaRPr lang="fr-FR" sz="3100" b="1" dirty="0">
              <a:ln w="34925">
                <a:solidFill>
                  <a:prstClr val="black"/>
                </a:solidFill>
              </a:ln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latin typeface="Arial Black" pitchFamily="34" charset="0"/>
            </a:endParaRPr>
          </a:p>
        </p:txBody>
      </p:sp>
      <p:pic>
        <p:nvPicPr>
          <p:cNvPr id="10" name="Image 9" descr="Blason_Hunawihr_(68).svg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078651" y="882305"/>
            <a:ext cx="696792" cy="792000"/>
          </a:xfrm>
          <a:prstGeom prst="rect">
            <a:avLst/>
          </a:prstGeom>
        </p:spPr>
      </p:pic>
      <p:pic>
        <p:nvPicPr>
          <p:cNvPr id="11" name="Musiciennes et Musiciens Harmonie Union de Hunawihr.wav">
            <a:hlinkClick r:id="" action="ppaction://media"/>
          </p:cNvPr>
          <p:cNvPicPr>
            <a:picLocks noRot="1" noChangeAspect="1"/>
          </p:cNvPicPr>
          <p:nvPr>
            <a:wavAudioFile r:embed="rId1" name="Musiciennes et Musiciens Harmonie Union de Hunawihr.wav"/>
          </p:nvPr>
        </p:nvPicPr>
        <p:blipFill>
          <a:blip r:embed="rId6" cstate="print"/>
          <a:stretch>
            <a:fillRect/>
          </a:stretch>
        </p:blipFill>
        <p:spPr>
          <a:xfrm>
            <a:off x="6223383" y="3114552"/>
            <a:ext cx="243776" cy="244475"/>
          </a:xfrm>
          <a:prstGeom prst="rect">
            <a:avLst/>
          </a:prstGeom>
        </p:spPr>
      </p:pic>
    </p:spTree>
  </p:cSld>
  <p:clrMapOvr>
    <a:masterClrMapping/>
  </p:clrMapOvr>
  <p:transition spd="med" advTm="27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700"/>
                            </p:stCondLst>
                            <p:childTnLst>
                              <p:par>
                                <p:cTn id="2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700"/>
                            </p:stCondLst>
                            <p:childTnLst>
                              <p:par>
                                <p:cTn id="2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100"/>
                            </p:stCondLst>
                            <p:childTnLst>
                              <p:par>
                                <p:cTn id="32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6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86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" grpId="0"/>
      <p:bldP spid="3" grpId="0"/>
      <p:bldP spid="6" grpId="0"/>
      <p:bldP spid="7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30000"/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252001"/>
            <a:ext cx="8856663" cy="62324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000" b="1" dirty="0" smtClean="0">
                <a:latin typeface="Dubai" pitchFamily="34" charset="-78"/>
                <a:cs typeface="Dubai" pitchFamily="34" charset="-78"/>
              </a:rPr>
              <a:t>Dans un paysage à 360 degrés dédié aux vignes sur lesquelles </a:t>
            </a:r>
          </a:p>
          <a:p>
            <a:pPr algn="ctr"/>
            <a:r>
              <a:rPr lang="fr-FR" sz="2000" b="1" dirty="0" smtClean="0">
                <a:latin typeface="Dubai" pitchFamily="34" charset="-78"/>
                <a:cs typeface="Dubai" pitchFamily="34" charset="-78"/>
              </a:rPr>
              <a:t>veille l’église fortifiée</a:t>
            </a:r>
            <a:r>
              <a:rPr lang="fr-FR" sz="2000" dirty="0" smtClean="0">
                <a:latin typeface="Dubai" pitchFamily="34" charset="-78"/>
                <a:cs typeface="Dubai" pitchFamily="34" charset="-78"/>
              </a:rPr>
              <a:t>, </a:t>
            </a:r>
          </a:p>
          <a:p>
            <a:pPr algn="ctr"/>
            <a:r>
              <a:rPr lang="fr-FR" sz="2800" b="1" dirty="0" smtClean="0">
                <a:latin typeface="Dubai" pitchFamily="34" charset="-78"/>
                <a:cs typeface="Dubai" pitchFamily="34" charset="-78"/>
              </a:rPr>
              <a:t>Hunawihr</a:t>
            </a:r>
            <a:r>
              <a:rPr lang="fr-FR" sz="2000" dirty="0" smtClean="0">
                <a:latin typeface="Dubai" pitchFamily="34" charset="-78"/>
                <a:cs typeface="Dubai" pitchFamily="34" charset="-78"/>
              </a:rPr>
              <a:t> </a:t>
            </a:r>
            <a:r>
              <a:rPr lang="fr-FR" sz="2000" b="1" dirty="0" smtClean="0">
                <a:latin typeface="Dubai" pitchFamily="34" charset="-78"/>
                <a:cs typeface="Dubai" pitchFamily="34" charset="-78"/>
              </a:rPr>
              <a:t>est une étape nature sur La Route des Vins d’Alsace. </a:t>
            </a:r>
          </a:p>
          <a:p>
            <a:pPr algn="ctr"/>
            <a:endParaRPr lang="fr-FR" sz="1100" dirty="0" smtClean="0">
              <a:latin typeface="Dubai" pitchFamily="34" charset="-78"/>
              <a:cs typeface="Dubai" pitchFamily="34" charset="-78"/>
            </a:endParaRPr>
          </a:p>
          <a:p>
            <a:pPr algn="ctr"/>
            <a:r>
              <a:rPr lang="fr-FR" sz="2000" dirty="0" smtClean="0">
                <a:latin typeface="Dubai" pitchFamily="34" charset="-78"/>
                <a:cs typeface="Dubai" pitchFamily="34" charset="-78"/>
              </a:rPr>
              <a:t>Bâti dans un vallon dédié aux vignes au pied des collines sous-vosgiennes, Hunawihr doit son nom au seigneur franc </a:t>
            </a:r>
            <a:r>
              <a:rPr lang="fr-FR" sz="2000" dirty="0" err="1" smtClean="0">
                <a:latin typeface="Dubai" pitchFamily="34" charset="-78"/>
                <a:cs typeface="Dubai" pitchFamily="34" charset="-78"/>
              </a:rPr>
              <a:t>Hunon</a:t>
            </a:r>
            <a:r>
              <a:rPr lang="fr-FR" sz="2000" dirty="0" smtClean="0">
                <a:latin typeface="Dubai" pitchFamily="34" charset="-78"/>
                <a:cs typeface="Dubai" pitchFamily="34" charset="-78"/>
              </a:rPr>
              <a:t> et surtout à son épouse </a:t>
            </a:r>
            <a:r>
              <a:rPr lang="fr-FR" sz="2000" dirty="0" err="1" smtClean="0">
                <a:latin typeface="Dubai" pitchFamily="34" charset="-78"/>
                <a:cs typeface="Dubai" pitchFamily="34" charset="-78"/>
              </a:rPr>
              <a:t>Huna</a:t>
            </a:r>
            <a:r>
              <a:rPr lang="fr-FR" sz="2000" dirty="0" smtClean="0">
                <a:latin typeface="Dubai" pitchFamily="34" charset="-78"/>
                <a:cs typeface="Dubai" pitchFamily="34" charset="-78"/>
              </a:rPr>
              <a:t>, propriétaires des lieux au VIIème siècle. De la fontaine Sainte-Hune, dans le bas du village, où elle lavait les vêtements des pauvres, on lui prête également d’avoir fait jaillir du vin alors que les vignerons faisaient face à une mauvaise récolte. </a:t>
            </a:r>
          </a:p>
          <a:p>
            <a:pPr algn="ctr"/>
            <a:r>
              <a:rPr lang="fr-FR" sz="2000" dirty="0" smtClean="0">
                <a:latin typeface="Dubai" pitchFamily="34" charset="-78"/>
                <a:cs typeface="Dubai" pitchFamily="34" charset="-78"/>
              </a:rPr>
              <a:t>Sur une butte dominant Hunawihr et son vignoble, l’église fortifiée des XVème et XVIème siècles fut un lieu de pèlerinage dédié à la sainte. Omniprésente dans le paysage, la vigne a elle aussi marqué de son empreinte le patrimoine local. La </a:t>
            </a:r>
          </a:p>
          <a:p>
            <a:pPr algn="ctr"/>
            <a:r>
              <a:rPr lang="fr-FR" sz="2000" dirty="0" smtClean="0">
                <a:latin typeface="Dubai" pitchFamily="34" charset="-78"/>
                <a:cs typeface="Dubai" pitchFamily="34" charset="-78"/>
              </a:rPr>
              <a:t>plupart des maisons du village, dites « à pignon sur rue », datent des XVIème </a:t>
            </a:r>
          </a:p>
          <a:p>
            <a:pPr algn="ctr"/>
            <a:r>
              <a:rPr lang="fr-FR" sz="2000" dirty="0" smtClean="0">
                <a:latin typeface="Dubai" pitchFamily="34" charset="-78"/>
                <a:cs typeface="Dubai" pitchFamily="34" charset="-78"/>
              </a:rPr>
              <a:t>au XVIIIème siècles et témoignent de cette activité avec le </a:t>
            </a:r>
            <a:r>
              <a:rPr lang="fr-FR" sz="2000" dirty="0" err="1" smtClean="0">
                <a:latin typeface="Dubai" pitchFamily="34" charset="-78"/>
                <a:cs typeface="Dubai" pitchFamily="34" charset="-78"/>
              </a:rPr>
              <a:t>rez</a:t>
            </a:r>
            <a:r>
              <a:rPr lang="fr-FR" sz="2000" dirty="0" smtClean="0">
                <a:latin typeface="Dubai" pitchFamily="34" charset="-78"/>
                <a:cs typeface="Dubai" pitchFamily="34" charset="-78"/>
              </a:rPr>
              <a:t> de chaussée et les caves dédiés à la viticulture et l’étage consacré à l’habitation et souvent orné de colombages. </a:t>
            </a:r>
          </a:p>
          <a:p>
            <a:pPr algn="ctr"/>
            <a:r>
              <a:rPr lang="fr-FR" sz="2000" dirty="0" smtClean="0">
                <a:latin typeface="Dubai" pitchFamily="34" charset="-78"/>
                <a:cs typeface="Dubai" pitchFamily="34" charset="-78"/>
              </a:rPr>
              <a:t>Sur La Route des Vins d'Alsace® Hunawihr s’enorgueillit de produire </a:t>
            </a:r>
            <a:r>
              <a:rPr lang="fr-FR" sz="2000" dirty="0" err="1" smtClean="0">
                <a:latin typeface="Dubai" pitchFamily="34" charset="-78"/>
                <a:cs typeface="Dubai" pitchFamily="34" charset="-78"/>
              </a:rPr>
              <a:t>Gewurtztraminer</a:t>
            </a:r>
            <a:r>
              <a:rPr lang="fr-FR" sz="2000" dirty="0" smtClean="0">
                <a:latin typeface="Dubai" pitchFamily="34" charset="-78"/>
                <a:cs typeface="Dubai" pitchFamily="34" charset="-78"/>
              </a:rPr>
              <a:t>, Riesling et Pinots Gris en Grand Cru </a:t>
            </a:r>
            <a:r>
              <a:rPr lang="fr-FR" sz="2000" dirty="0" err="1" smtClean="0">
                <a:latin typeface="Dubai" pitchFamily="34" charset="-78"/>
                <a:cs typeface="Dubai" pitchFamily="34" charset="-78"/>
              </a:rPr>
              <a:t>Rosacker</a:t>
            </a:r>
            <a:r>
              <a:rPr lang="fr-FR" sz="2000" dirty="0" smtClean="0">
                <a:latin typeface="Dubai" pitchFamily="34" charset="-78"/>
                <a:cs typeface="Dubai" pitchFamily="34" charset="-78"/>
              </a:rPr>
              <a:t> et de détenir la première cave coopérative d’Alsace.</a:t>
            </a:r>
            <a:endParaRPr lang="fr-FR" sz="2000" dirty="0">
              <a:latin typeface="Dubai" pitchFamily="34" charset="-78"/>
              <a:cs typeface="Dubai" pitchFamily="34" charset="-78"/>
            </a:endParaRPr>
          </a:p>
        </p:txBody>
      </p:sp>
      <p:pic>
        <p:nvPicPr>
          <p:cNvPr id="3" name="Image 2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71704" y="6264000"/>
            <a:ext cx="296330" cy="297180"/>
          </a:xfrm>
          <a:prstGeom prst="rect">
            <a:avLst/>
          </a:prstGeom>
        </p:spPr>
      </p:pic>
    </p:spTree>
  </p:cSld>
  <p:clrMapOvr>
    <a:masterClrMapping/>
  </p:clrMapOvr>
  <p:transition spd="med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30000"/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252000"/>
            <a:ext cx="8856663" cy="61709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3600" b="1" dirty="0" smtClean="0">
                <a:latin typeface="Dubai" pitchFamily="34" charset="-78"/>
                <a:cs typeface="Dubai" pitchFamily="34" charset="-78"/>
              </a:rPr>
              <a:t>Hunawihr,</a:t>
            </a:r>
            <a:r>
              <a:rPr lang="fr-FR" sz="2000" dirty="0" smtClean="0">
                <a:latin typeface="Dubai" pitchFamily="34" charset="-78"/>
                <a:cs typeface="Dubai" pitchFamily="34" charset="-78"/>
              </a:rPr>
              <a:t> </a:t>
            </a:r>
            <a:r>
              <a:rPr lang="fr-FR" sz="2400" b="1" dirty="0" smtClean="0">
                <a:latin typeface="Dubai" pitchFamily="34" charset="-78"/>
                <a:cs typeface="Dubai" pitchFamily="34" charset="-78"/>
              </a:rPr>
              <a:t>étape nature sur La Route des Vins d’Alsace.</a:t>
            </a:r>
          </a:p>
          <a:p>
            <a:pPr algn="ctr"/>
            <a:endParaRPr lang="fr-FR" sz="800" b="1" dirty="0" smtClean="0">
              <a:latin typeface="Dubai" pitchFamily="34" charset="-78"/>
              <a:cs typeface="Dubai" pitchFamily="34" charset="-78"/>
            </a:endParaRPr>
          </a:p>
          <a:p>
            <a:pPr algn="ctr"/>
            <a:endParaRPr lang="fr-FR" sz="1100" dirty="0" smtClean="0">
              <a:latin typeface="Dubai" pitchFamily="34" charset="-78"/>
              <a:cs typeface="Dubai" pitchFamily="34" charset="-78"/>
            </a:endParaRPr>
          </a:p>
          <a:p>
            <a:pPr algn="ctr"/>
            <a:r>
              <a:rPr lang="fr-FR" sz="2000" dirty="0" smtClean="0">
                <a:latin typeface="Dubai" pitchFamily="34" charset="-78"/>
                <a:cs typeface="Dubai" pitchFamily="34" charset="-78"/>
              </a:rPr>
              <a:t> Constitué de deux rues quasi parallèles reliées par deux petites ruelles, le village offre de toute part ou presque, un point de vue sur la nature environnante : les vignes bien sûr, implantées sur des vallons joliment chahutés et, au loin, le massif </a:t>
            </a:r>
          </a:p>
          <a:p>
            <a:pPr algn="ctr"/>
            <a:r>
              <a:rPr lang="fr-FR" sz="2000" dirty="0" smtClean="0">
                <a:latin typeface="Dubai" pitchFamily="34" charset="-78"/>
                <a:cs typeface="Dubai" pitchFamily="34" charset="-78"/>
              </a:rPr>
              <a:t>des Vosges. </a:t>
            </a:r>
          </a:p>
          <a:p>
            <a:pPr algn="ctr"/>
            <a:r>
              <a:rPr lang="fr-FR" sz="2000" dirty="0" smtClean="0">
                <a:latin typeface="Dubai" pitchFamily="34" charset="-78"/>
                <a:cs typeface="Dubai" pitchFamily="34" charset="-78"/>
              </a:rPr>
              <a:t>Dans cet environnement préservé, des espèces uniques et protégées y ont trouvé leur refuge. En 1976, c’est en effet à Hunawihr qu’est créé le premier centre de réintroduction des cigognes en Alsace dont les missions de préservation se sont peu à peu étendues à la loutre d’Europe et au grand hamster, deux espèces locales menacées. Aujourd’hui, le bien-nommé "</a:t>
            </a:r>
            <a:r>
              <a:rPr lang="fr-FR" sz="2000" dirty="0" err="1" smtClean="0">
                <a:latin typeface="Dubai" pitchFamily="34" charset="-78"/>
                <a:cs typeface="Dubai" pitchFamily="34" charset="-78"/>
              </a:rPr>
              <a:t>Natur’OParc</a:t>
            </a:r>
            <a:r>
              <a:rPr lang="fr-FR" sz="2000" dirty="0" smtClean="0">
                <a:latin typeface="Dubai" pitchFamily="34" charset="-78"/>
                <a:cs typeface="Dubai" pitchFamily="34" charset="-78"/>
              </a:rPr>
              <a:t>" se veut comme une réserve conservatoire pédagogique. </a:t>
            </a:r>
          </a:p>
          <a:p>
            <a:pPr algn="ctr"/>
            <a:r>
              <a:rPr lang="fr-FR" sz="2000" dirty="0" smtClean="0">
                <a:latin typeface="Dubai" pitchFamily="34" charset="-78"/>
                <a:cs typeface="Dubai" pitchFamily="34" charset="-78"/>
              </a:rPr>
              <a:t>Tout près, un autre lieu étonnant s’est installé à l’entrée du village : dans un jardin couvert à la flore foisonnante et colorée, près de 200 espèces de papillons originaires d’Afrique, d’Asie et d’Amérique volent parmi les visiteurs invités à découvrir le rôle de ces délicats insectes dans notre écosystème. </a:t>
            </a:r>
          </a:p>
          <a:p>
            <a:pPr algn="ctr"/>
            <a:r>
              <a:rPr lang="fr-FR" sz="2000" dirty="0" smtClean="0">
                <a:latin typeface="Dubai" pitchFamily="34" charset="-78"/>
                <a:cs typeface="Dubai" pitchFamily="34" charset="-78"/>
              </a:rPr>
              <a:t>Au sein du Parc Naturel régional des Ballons des Vosges, Hunawihr constitue une étape de choix pour les passionnés d’environnement sur La Route des Vins d’Alsace® !</a:t>
            </a:r>
          </a:p>
        </p:txBody>
      </p:sp>
      <p:pic>
        <p:nvPicPr>
          <p:cNvPr id="3" name="Image 2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71704" y="6264000"/>
            <a:ext cx="296330" cy="297180"/>
          </a:xfrm>
          <a:prstGeom prst="rect">
            <a:avLst/>
          </a:prstGeom>
        </p:spPr>
      </p:pic>
    </p:spTree>
  </p:cSld>
  <p:clrMapOvr>
    <a:masterClrMapping/>
  </p:clrMapOvr>
  <p:transition spd="med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18254170_893428587813238_8343721423696354666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64088" y="0"/>
            <a:ext cx="6157781" cy="6661150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18286349_893428381146592_4614197765401952026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2544" y="0"/>
            <a:ext cx="5050764" cy="6661150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18290191_893428577813239_2324286118625583944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79470" y="0"/>
            <a:ext cx="5699407" cy="6661150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18311429_893428397813257_4370570573133228140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8456" y="0"/>
            <a:ext cx="7757767" cy="6661150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18323806_893429217813175_5097131307856409579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4852" y="0"/>
            <a:ext cx="5266979" cy="6661150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18324169_893428551146575_6089015494361531589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79470" y="0"/>
            <a:ext cx="5673461" cy="6661150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18330449_893429044479859_1619544996963331638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3059" y="0"/>
            <a:ext cx="5439950" cy="6661150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18379168_893428911146539_5435607222638763550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5118" y="0"/>
            <a:ext cx="6866964" cy="6661150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18404551_893428757813221_2036096784890157637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5882" y="0"/>
            <a:ext cx="6010756" cy="6661150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51314636_3858652904199349_8686480298527500428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360001"/>
            <a:ext cx="8854565" cy="5922863"/>
          </a:xfrm>
          <a:prstGeom prst="rect">
            <a:avLst/>
          </a:prstGeom>
        </p:spPr>
      </p:pic>
      <p:pic>
        <p:nvPicPr>
          <p:cNvPr id="6150" name="Picture 6" descr="NaturOparC – Un parc différent par Nature !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56248" y="4698727"/>
            <a:ext cx="2839831" cy="13525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51969470_3858651604199479_2401678941949078159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360001"/>
            <a:ext cx="8854565" cy="5922863"/>
          </a:xfrm>
          <a:prstGeom prst="rect">
            <a:avLst/>
          </a:prstGeom>
        </p:spPr>
      </p:pic>
      <p:pic>
        <p:nvPicPr>
          <p:cNvPr id="4098" name="Picture 2" descr="NaturOparC – Un parc différent par Nature !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0207" y="4842743"/>
            <a:ext cx="2839831" cy="13525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52191892_3858652654199374_2165534836287828797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360001"/>
            <a:ext cx="8854565" cy="5922863"/>
          </a:xfrm>
          <a:prstGeom prst="rect">
            <a:avLst/>
          </a:prstGeom>
        </p:spPr>
      </p:pic>
      <p:pic>
        <p:nvPicPr>
          <p:cNvPr id="2050" name="Picture 2" descr="NaturOparC – Un parc différent par Nature !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613" y="4410695"/>
            <a:ext cx="2839831" cy="13525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04024816_801096937754868_31967400006699519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2001"/>
            <a:ext cx="8867548" cy="592286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" y="0"/>
            <a:ext cx="885666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dirty="0" smtClean="0">
                <a:solidFill>
                  <a:schemeClr val="bg1"/>
                </a:solidFill>
                <a:latin typeface="Baloo" pitchFamily="66" charset="0"/>
                <a:cs typeface="Baloo" pitchFamily="66" charset="0"/>
              </a:rPr>
              <a:t>Le Jardin des Papillons</a:t>
            </a:r>
            <a:endParaRPr lang="fr-FR" sz="2800" dirty="0">
              <a:solidFill>
                <a:schemeClr val="bg1"/>
              </a:solidFill>
              <a:latin typeface="Baloo" pitchFamily="66" charset="0"/>
              <a:cs typeface="Baloo" pitchFamily="66" charset="0"/>
            </a:endParaRPr>
          </a:p>
        </p:txBody>
      </p:sp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04844785_801096807754881_31712746029544052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2001"/>
            <a:ext cx="8867608" cy="592290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" y="0"/>
            <a:ext cx="885666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dirty="0" smtClean="0">
                <a:solidFill>
                  <a:schemeClr val="bg1"/>
                </a:solidFill>
                <a:latin typeface="Baloo" pitchFamily="66" charset="0"/>
                <a:cs typeface="Baloo" pitchFamily="66" charset="0"/>
              </a:rPr>
              <a:t>Le Jardin des Papillons</a:t>
            </a:r>
            <a:endParaRPr lang="fr-FR" sz="2800" dirty="0">
              <a:solidFill>
                <a:schemeClr val="bg1"/>
              </a:solidFill>
              <a:latin typeface="Baloo" pitchFamily="66" charset="0"/>
              <a:cs typeface="Baloo" pitchFamily="66" charset="0"/>
            </a:endParaRPr>
          </a:p>
        </p:txBody>
      </p:sp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04855010_801096611088234_4864513667481285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4000"/>
            <a:ext cx="8830675" cy="635660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" y="216000"/>
            <a:ext cx="885666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dirty="0" smtClean="0">
                <a:solidFill>
                  <a:schemeClr val="bg1"/>
                </a:solidFill>
                <a:latin typeface="Baloo" pitchFamily="66" charset="0"/>
                <a:cs typeface="Baloo" pitchFamily="66" charset="0"/>
              </a:rPr>
              <a:t>Le Jardin des Papillons</a:t>
            </a:r>
            <a:endParaRPr lang="fr-FR" sz="2800" dirty="0">
              <a:solidFill>
                <a:schemeClr val="bg1"/>
              </a:solidFill>
              <a:latin typeface="Baloo" pitchFamily="66" charset="0"/>
              <a:cs typeface="Baloo" pitchFamily="66" charset="0"/>
            </a:endParaRPr>
          </a:p>
        </p:txBody>
      </p:sp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75000"/>
            <a:lum/>
          </a:blip>
          <a:srcRect/>
          <a:stretch>
            <a:fillRect l="-2000" t="-6000" r="-2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68741" y="5162265"/>
            <a:ext cx="1623758" cy="85429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85589" y="4662718"/>
            <a:ext cx="1217684" cy="1373615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2509344" y="4745977"/>
            <a:ext cx="1033186" cy="665995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341" tIns="50171" rIns="100341" bIns="50171" rtlCol="0" anchor="ctr"/>
          <a:lstStyle/>
          <a:p>
            <a:pPr algn="ctr" defTabSz="1003413"/>
            <a:r>
              <a:rPr lang="fr-FR" sz="1200" dirty="0" smtClean="0">
                <a:solidFill>
                  <a:srgbClr val="FF0000"/>
                </a:solidFill>
                <a:latin typeface="Rockwell" pitchFamily="18" charset="0"/>
              </a:rPr>
              <a:t>2508</a:t>
            </a:r>
            <a:endParaRPr lang="fr-FR" sz="12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 rot="-1560000">
            <a:off x="7778205" y="1341446"/>
            <a:ext cx="969303" cy="301377"/>
          </a:xfrm>
          <a:prstGeom prst="rect">
            <a:avLst/>
          </a:prstGeom>
          <a:noFill/>
        </p:spPr>
        <p:txBody>
          <a:bodyPr wrap="none" lIns="100341" tIns="50171" rIns="100341" bIns="50171" rtlCol="0">
            <a:spAutoFit/>
          </a:bodyPr>
          <a:lstStyle/>
          <a:p>
            <a:pPr defTabSz="1003413"/>
            <a:r>
              <a:rPr lang="fr-FR" sz="1300" b="1" dirty="0" smtClean="0">
                <a:solidFill>
                  <a:srgbClr val="FF0000"/>
                </a:solidFill>
              </a:rPr>
              <a:t>24.06.2025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4212925" y="5490816"/>
            <a:ext cx="2340489" cy="716873"/>
          </a:xfrm>
          <a:prstGeom prst="rect">
            <a:avLst/>
          </a:prstGeom>
          <a:noFill/>
        </p:spPr>
        <p:txBody>
          <a:bodyPr wrap="none" lIns="100340" tIns="50170" rIns="100340" bIns="50170" rtlCol="0">
            <a:spAutoFit/>
          </a:bodyPr>
          <a:lstStyle/>
          <a:p>
            <a:pPr defTabSz="1003413"/>
            <a:r>
              <a:rPr lang="fr-FR" sz="4000" dirty="0">
                <a:ln w="19050">
                  <a:solidFill>
                    <a:prstClr val="black"/>
                  </a:solidFill>
                </a:ln>
                <a:solidFill>
                  <a:srgbClr val="C000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500" dirty="0">
              <a:ln w="19050">
                <a:solidFill>
                  <a:prstClr val="black"/>
                </a:solidFill>
              </a:ln>
              <a:solidFill>
                <a:srgbClr val="C000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4356529" y="234232"/>
            <a:ext cx="2338954" cy="716873"/>
          </a:xfrm>
          <a:prstGeom prst="rect">
            <a:avLst/>
          </a:prstGeom>
          <a:noFill/>
        </p:spPr>
        <p:txBody>
          <a:bodyPr wrap="none" lIns="100340" tIns="50170" rIns="100340" bIns="50170" rtlCol="0">
            <a:spAutoFit/>
          </a:bodyPr>
          <a:lstStyle/>
          <a:p>
            <a:pPr defTabSz="1003413"/>
            <a:r>
              <a:rPr lang="fr-FR" sz="4000" dirty="0">
                <a:ln w="19050">
                  <a:solidFill>
                    <a:schemeClr val="tx1"/>
                  </a:solidFill>
                </a:ln>
                <a:solidFill>
                  <a:srgbClr val="C000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400" dirty="0">
              <a:ln w="19050">
                <a:solidFill>
                  <a:schemeClr val="tx1"/>
                </a:solidFill>
              </a:ln>
              <a:solidFill>
                <a:srgbClr val="C000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147602" y="208128"/>
            <a:ext cx="4208927" cy="1947979"/>
          </a:xfrm>
          <a:prstGeom prst="rect">
            <a:avLst/>
          </a:prstGeom>
          <a:noFill/>
        </p:spPr>
        <p:txBody>
          <a:bodyPr wrap="square" lIns="100340" tIns="50170" rIns="100340" bIns="50170" rtlCol="0">
            <a:spAutoFit/>
          </a:bodyPr>
          <a:lstStyle/>
          <a:p>
            <a:pPr algn="ctr" defTabSz="1003413"/>
            <a:r>
              <a:rPr lang="fr-FR" sz="4000" dirty="0" smtClean="0">
                <a:ln w="19050">
                  <a:solidFill>
                    <a:prstClr val="black"/>
                  </a:solidFill>
                </a:ln>
                <a:solidFill>
                  <a:srgbClr val="C00000"/>
                </a:solidFill>
                <a:latin typeface="Permanent Marker" pitchFamily="2" charset="0"/>
                <a:ea typeface="Permanent Marker" pitchFamily="2" charset="0"/>
              </a:rPr>
              <a:t>Harmonie </a:t>
            </a:r>
            <a:endParaRPr lang="fr-FR" sz="4000" dirty="0" smtClean="0">
              <a:ln w="19050">
                <a:solidFill>
                  <a:prstClr val="black"/>
                </a:solidFill>
              </a:ln>
              <a:solidFill>
                <a:srgbClr val="C00000"/>
              </a:solidFill>
              <a:latin typeface="Permanent Marker" pitchFamily="2" charset="0"/>
              <a:ea typeface="Permanent Marker" pitchFamily="2" charset="0"/>
            </a:endParaRPr>
          </a:p>
          <a:p>
            <a:pPr algn="ctr" defTabSz="1003413"/>
            <a:r>
              <a:rPr lang="fr-FR" sz="4000" dirty="0" smtClean="0">
                <a:ln w="19050">
                  <a:solidFill>
                    <a:prstClr val="black"/>
                  </a:solidFill>
                </a:ln>
                <a:solidFill>
                  <a:srgbClr val="C00000"/>
                </a:solidFill>
                <a:latin typeface="Permanent Marker" pitchFamily="2" charset="0"/>
                <a:ea typeface="Permanent Marker" pitchFamily="2" charset="0"/>
              </a:rPr>
              <a:t>Union </a:t>
            </a:r>
            <a:r>
              <a:rPr lang="fr-FR" sz="4000" dirty="0" smtClean="0">
                <a:ln w="19050">
                  <a:solidFill>
                    <a:prstClr val="black"/>
                  </a:solidFill>
                </a:ln>
                <a:solidFill>
                  <a:srgbClr val="C00000"/>
                </a:solidFill>
                <a:latin typeface="Permanent Marker" pitchFamily="2" charset="0"/>
                <a:ea typeface="Permanent Marker" pitchFamily="2" charset="0"/>
              </a:rPr>
              <a:t>de Hunawihr</a:t>
            </a:r>
            <a:endParaRPr lang="fr-FR" sz="4000" dirty="0">
              <a:ln w="19050">
                <a:solidFill>
                  <a:prstClr val="black"/>
                </a:solidFill>
              </a:ln>
              <a:solidFill>
                <a:srgbClr val="C000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pic>
        <p:nvPicPr>
          <p:cNvPr id="17" name="Image 16" descr="0g0000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1980000">
            <a:off x="4206543" y="1831490"/>
            <a:ext cx="1844976" cy="1425641"/>
          </a:xfrm>
          <a:prstGeom prst="rect">
            <a:avLst/>
          </a:prstGeom>
        </p:spPr>
      </p:pic>
      <p:pic>
        <p:nvPicPr>
          <p:cNvPr id="11" name="Image 10" descr="f1d1f4a761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-540000" flipH="1">
            <a:off x="6383614" y="2830484"/>
            <a:ext cx="2174119" cy="2497481"/>
          </a:xfrm>
          <a:prstGeom prst="rect">
            <a:avLst/>
          </a:prstGeom>
        </p:spPr>
      </p:pic>
    </p:spTree>
  </p:cSld>
  <p:clrMapOvr>
    <a:masterClrMapping/>
  </p:clrMapOvr>
  <p:transition spd="med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2" grpId="0"/>
      <p:bldP spid="13" grpId="0"/>
      <p:bldP spid="1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110</Words>
  <Application>Microsoft Office PowerPoint</Application>
  <PresentationFormat>Personnalisé</PresentationFormat>
  <Paragraphs>34</Paragraphs>
  <Slides>52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52</vt:i4>
      </vt:variant>
    </vt:vector>
  </HeadingPairs>
  <TitlesOfParts>
    <vt:vector size="55" baseType="lpstr">
      <vt:lpstr>Thème Office</vt:lpstr>
      <vt:lpstr>3_Thème Office</vt:lpstr>
      <vt:lpstr>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16</cp:revision>
  <dcterms:created xsi:type="dcterms:W3CDTF">2025-06-23T20:32:20Z</dcterms:created>
  <dcterms:modified xsi:type="dcterms:W3CDTF">2025-06-24T21:23:56Z</dcterms:modified>
</cp:coreProperties>
</file>