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36" r:id="rId2"/>
  </p:sldMasterIdLst>
  <p:notesMasterIdLst>
    <p:notesMasterId r:id="rId74"/>
  </p:notesMasterIdLst>
  <p:sldIdLst>
    <p:sldId id="536" r:id="rId3"/>
    <p:sldId id="537" r:id="rId4"/>
    <p:sldId id="538" r:id="rId5"/>
    <p:sldId id="539" r:id="rId6"/>
    <p:sldId id="540" r:id="rId7"/>
    <p:sldId id="541" r:id="rId8"/>
    <p:sldId id="542" r:id="rId9"/>
    <p:sldId id="543" r:id="rId10"/>
    <p:sldId id="544" r:id="rId11"/>
    <p:sldId id="545" r:id="rId12"/>
    <p:sldId id="546" r:id="rId13"/>
    <p:sldId id="547" r:id="rId14"/>
    <p:sldId id="548" r:id="rId15"/>
    <p:sldId id="549" r:id="rId16"/>
    <p:sldId id="550" r:id="rId17"/>
    <p:sldId id="551" r:id="rId18"/>
    <p:sldId id="552" r:id="rId19"/>
    <p:sldId id="553" r:id="rId20"/>
    <p:sldId id="554" r:id="rId21"/>
    <p:sldId id="555" r:id="rId22"/>
    <p:sldId id="556" r:id="rId23"/>
    <p:sldId id="557" r:id="rId24"/>
    <p:sldId id="558" r:id="rId25"/>
    <p:sldId id="559" r:id="rId26"/>
    <p:sldId id="560" r:id="rId27"/>
    <p:sldId id="561" r:id="rId28"/>
    <p:sldId id="562" r:id="rId29"/>
    <p:sldId id="563" r:id="rId30"/>
    <p:sldId id="564" r:id="rId31"/>
    <p:sldId id="565" r:id="rId32"/>
    <p:sldId id="566" r:id="rId33"/>
    <p:sldId id="567" r:id="rId34"/>
    <p:sldId id="568" r:id="rId35"/>
    <p:sldId id="569" r:id="rId36"/>
    <p:sldId id="570" r:id="rId37"/>
    <p:sldId id="571" r:id="rId38"/>
    <p:sldId id="572" r:id="rId39"/>
    <p:sldId id="573" r:id="rId40"/>
    <p:sldId id="574" r:id="rId41"/>
    <p:sldId id="575" r:id="rId42"/>
    <p:sldId id="576" r:id="rId43"/>
    <p:sldId id="577" r:id="rId44"/>
    <p:sldId id="578" r:id="rId45"/>
    <p:sldId id="579" r:id="rId46"/>
    <p:sldId id="580" r:id="rId47"/>
    <p:sldId id="581" r:id="rId48"/>
    <p:sldId id="582" r:id="rId49"/>
    <p:sldId id="583" r:id="rId50"/>
    <p:sldId id="584" r:id="rId51"/>
    <p:sldId id="585" r:id="rId52"/>
    <p:sldId id="586" r:id="rId53"/>
    <p:sldId id="588" r:id="rId54"/>
    <p:sldId id="587" r:id="rId55"/>
    <p:sldId id="589" r:id="rId56"/>
    <p:sldId id="590" r:id="rId57"/>
    <p:sldId id="591" r:id="rId58"/>
    <p:sldId id="592" r:id="rId59"/>
    <p:sldId id="593" r:id="rId60"/>
    <p:sldId id="594" r:id="rId61"/>
    <p:sldId id="595" r:id="rId62"/>
    <p:sldId id="596" r:id="rId63"/>
    <p:sldId id="597" r:id="rId64"/>
    <p:sldId id="598" r:id="rId65"/>
    <p:sldId id="599" r:id="rId66"/>
    <p:sldId id="600" r:id="rId67"/>
    <p:sldId id="601" r:id="rId68"/>
    <p:sldId id="602" r:id="rId69"/>
    <p:sldId id="603" r:id="rId70"/>
    <p:sldId id="605" r:id="rId71"/>
    <p:sldId id="604" r:id="rId72"/>
    <p:sldId id="390" r:id="rId73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mmdfUQSCBwai4HkYnmubA==" hashData="LWtK1vf+vaMJhUtwRgQCS+qpn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216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30/08/2024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33" y="2125020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01" y="3876520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5" y="4395698"/>
            <a:ext cx="777375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5" y="2899341"/>
            <a:ext cx="777375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334503"/>
            <a:ext cx="4039302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334503"/>
            <a:ext cx="4039302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423" y="273956"/>
            <a:ext cx="8231031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531296"/>
            <a:ext cx="404089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11" y="2170185"/>
            <a:ext cx="404089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671" y="1531296"/>
            <a:ext cx="4042478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671" y="2170185"/>
            <a:ext cx="4042478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43" y="276068"/>
            <a:ext cx="300883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228"/>
            <a:ext cx="5112639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43" y="1431461"/>
            <a:ext cx="300883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1455"/>
            <a:ext cx="5487353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40"/>
            <a:ext cx="5487353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9"/>
            <a:ext cx="5487353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5" y="229929"/>
            <a:ext cx="2057759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29929"/>
            <a:ext cx="6020844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23" y="273956"/>
            <a:ext cx="8231031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23" y="1596974"/>
            <a:ext cx="8231031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82" y="6344044"/>
            <a:ext cx="2133970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622" y="6344044"/>
            <a:ext cx="289610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7048" y="6344044"/>
            <a:ext cx="2133970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5" Type="http://schemas.openxmlformats.org/officeDocument/2006/relationships/image" Target="../media/image75.jpeg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42043" y="4932001"/>
            <a:ext cx="902360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744000" y="2556000"/>
            <a:ext cx="1731163" cy="1737827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</a:t>
            </a:r>
            <a:endParaRPr lang="fr-FR" sz="1500" b="1" dirty="0" smtClean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du  </a:t>
            </a:r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361245" y="76424"/>
            <a:ext cx="4575564" cy="2335734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endParaRPr lang="fr-FR" sz="6700" dirty="0" smtClean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2440000">
            <a:off x="705865" y="36003"/>
            <a:ext cx="4070988" cy="3682434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57821" y="1188000"/>
            <a:ext cx="389081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606"/>
            <a:r>
              <a:rPr lang="fr-FR" sz="88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auhaus 93" pitchFamily="82" charset="0"/>
              </a:rPr>
              <a:t>Colmar</a:t>
            </a:r>
            <a:endParaRPr lang="fr-FR" sz="88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auhaus 93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-120000">
            <a:off x="3841969" y="4356000"/>
            <a:ext cx="740908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107253" y="2844205"/>
            <a:ext cx="7809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à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300001"/>
            <a:ext cx="9145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</a:t>
            </a:r>
            <a:r>
              <a:rPr lang="fr-FR" sz="3200" b="1" smtClean="0">
                <a:solidFill>
                  <a:prstClr val="black"/>
                </a:solidFill>
                <a:latin typeface="Chiller" pitchFamily="82" charset="0"/>
              </a:rPr>
              <a:t>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5" name="Blue Light Yokohama - Ayumi Ishida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Blue Light Yokohama - Ayumi Ishida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5940946" y="248416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700"/>
                            </p:stCondLst>
                            <p:childTnLst>
                              <p:par>
                                <p:cTn id="4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7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7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11912_826468226275902_7460615803320652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95645_858859029502919_4460458256715623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35608_858858269502995_83196221712549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38367_858857966169692_5426250209581423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42255_122154894212052252_7581125971095297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42928_122154894158052252_97902654989089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62263_858857649503057_4011987572854452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86681_858858652836290_3802088263078895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13541_858859196169569_8142622950192855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36185_858858952836260_2981017031563713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37688_858858392836316_2467901743073190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46632_122154894236052252_2227037505984192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51028_858858212836334_3898760199941457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52471_858858802836275_1549536326296094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52938_122154894092052252_6576789682007005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61437_858858089503013_6858802120093117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94552_858859302836225_4438536788248780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11420_858858889502933_3302609971504207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17034_858859539502868_3835592017716310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5149_122154894134052252_5478149558606577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7867_122154894062052252_2767620695519573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30703_122154894968052252_7981484682070319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5149_122154894134052252_5478149558606577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2911_122154895040052252_9160917546184797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2972_122154894878052252_7556779848158872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2972_122154895052052252_3827261209830852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3759_122154895202052252_8952856147084068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62960_858858549502967_5756950290537290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20226_122154895094052252_8742474134326220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26879_858858309502991_1544038052258986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27025_858858236169665_5877973194459632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40389_122154894860052252_4927440968256226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50386_122154894980052252_6152190447559171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52159_122154895226052252_1154450548773262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62920_858858336169655_1286189011495182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971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74061_122154895118052252_719460549875145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99211_122154895166052252_565877275488067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05660_122154894938052252_6075943927453493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42074_122154894992052252_2508218085740218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42273_122154895028052252_4583808869367986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82499_122154895178052252_525209255434853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88128_122154894290052252_5859490410666076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18906_122154895010052252_8583622406923442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3738_122154895154052252_8872458733382386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5544_858858172836338_8563788235961950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8212_122154895064052252_4013068445069834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8977_122154895082052252_654880983919040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31374_122154894914052252_7206649684710548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40532_858859346169554_6833481722762748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89387_467179762902083_5951395696379722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31500" cy="684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89390_122154895214052252_5720651165860345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89859_122154895136052252_5012800089486819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18448_936009485240269_1217583139324471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06314_1258401162171293_1710168356408321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496167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9359143982775051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4000"/>
            <a:ext cx="9144000" cy="477316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2183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30.08.2024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40176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94" y="727897"/>
            <a:ext cx="6820914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Blue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Light  Yokohama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Monk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808" y="3078283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2127</TotalTime>
  <Words>42</Words>
  <Application>Microsoft Office PowerPoint</Application>
  <PresentationFormat>Personnalisé</PresentationFormat>
  <Paragraphs>16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22_Thème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299</cp:revision>
  <dcterms:created xsi:type="dcterms:W3CDTF">2020-05-12T17:47:43Z</dcterms:created>
  <dcterms:modified xsi:type="dcterms:W3CDTF">2024-08-30T15:11:10Z</dcterms:modified>
</cp:coreProperties>
</file>