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212" r:id="rId2"/>
  </p:sldMasterIdLst>
  <p:notesMasterIdLst>
    <p:notesMasterId r:id="rId72"/>
  </p:notesMasterIdLst>
  <p:sldIdLst>
    <p:sldId id="547" r:id="rId3"/>
    <p:sldId id="556" r:id="rId4"/>
    <p:sldId id="564" r:id="rId5"/>
    <p:sldId id="569" r:id="rId6"/>
    <p:sldId id="557" r:id="rId7"/>
    <p:sldId id="563" r:id="rId8"/>
    <p:sldId id="567" r:id="rId9"/>
    <p:sldId id="610" r:id="rId10"/>
    <p:sldId id="561" r:id="rId11"/>
    <p:sldId id="558" r:id="rId12"/>
    <p:sldId id="568" r:id="rId13"/>
    <p:sldId id="559" r:id="rId14"/>
    <p:sldId id="560" r:id="rId15"/>
    <p:sldId id="562" r:id="rId16"/>
    <p:sldId id="611" r:id="rId17"/>
    <p:sldId id="614" r:id="rId18"/>
    <p:sldId id="616" r:id="rId19"/>
    <p:sldId id="565" r:id="rId20"/>
    <p:sldId id="615" r:id="rId21"/>
    <p:sldId id="618" r:id="rId22"/>
    <p:sldId id="620" r:id="rId23"/>
    <p:sldId id="624" r:id="rId24"/>
    <p:sldId id="566" r:id="rId25"/>
    <p:sldId id="570" r:id="rId26"/>
    <p:sldId id="613" r:id="rId27"/>
    <p:sldId id="571" r:id="rId28"/>
    <p:sldId id="617" r:id="rId29"/>
    <p:sldId id="576" r:id="rId30"/>
    <p:sldId id="621" r:id="rId31"/>
    <p:sldId id="578" r:id="rId32"/>
    <p:sldId id="622" r:id="rId33"/>
    <p:sldId id="579" r:id="rId34"/>
    <p:sldId id="623" r:id="rId35"/>
    <p:sldId id="580" r:id="rId36"/>
    <p:sldId id="619" r:id="rId37"/>
    <p:sldId id="582" r:id="rId38"/>
    <p:sldId id="574" r:id="rId39"/>
    <p:sldId id="583" r:id="rId40"/>
    <p:sldId id="577" r:id="rId41"/>
    <p:sldId id="584" r:id="rId42"/>
    <p:sldId id="612" r:id="rId43"/>
    <p:sldId id="585" r:id="rId44"/>
    <p:sldId id="586" r:id="rId45"/>
    <p:sldId id="572" r:id="rId46"/>
    <p:sldId id="587" r:id="rId47"/>
    <p:sldId id="581" r:id="rId48"/>
    <p:sldId id="589" r:id="rId49"/>
    <p:sldId id="588" r:id="rId50"/>
    <p:sldId id="593" r:id="rId51"/>
    <p:sldId id="592" r:id="rId52"/>
    <p:sldId id="594" r:id="rId53"/>
    <p:sldId id="573" r:id="rId54"/>
    <p:sldId id="597" r:id="rId55"/>
    <p:sldId id="591" r:id="rId56"/>
    <p:sldId id="598" r:id="rId57"/>
    <p:sldId id="590" r:id="rId58"/>
    <p:sldId id="596" r:id="rId59"/>
    <p:sldId id="599" r:id="rId60"/>
    <p:sldId id="600" r:id="rId61"/>
    <p:sldId id="601" r:id="rId62"/>
    <p:sldId id="602" r:id="rId63"/>
    <p:sldId id="595" r:id="rId64"/>
    <p:sldId id="606" r:id="rId65"/>
    <p:sldId id="604" r:id="rId66"/>
    <p:sldId id="605" r:id="rId67"/>
    <p:sldId id="607" r:id="rId68"/>
    <p:sldId id="603" r:id="rId69"/>
    <p:sldId id="608" r:id="rId70"/>
    <p:sldId id="390" r:id="rId71"/>
  </p:sldIdLst>
  <p:sldSz cx="9145588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iaAEVnk1qPNNsv+kN505g==" hashData="HsUhsdVPN0h/8YzCZm1BFs3Wyz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1302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30/08/2024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67" y="2125026"/>
            <a:ext cx="777375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482"/>
            <a:ext cx="640191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90" y="4395704"/>
            <a:ext cx="777375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90" y="2899342"/>
            <a:ext cx="777375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81" y="1596865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675" y="1596865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80" y="1531303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80" y="2170051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7120" y="1531303"/>
            <a:ext cx="4042476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7120" y="2170051"/>
            <a:ext cx="4042476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114" y="276068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6286" y="276317"/>
            <a:ext cx="511263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114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7" y="4792295"/>
            <a:ext cx="5487353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7" y="615915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7" y="5353683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851" y="277907"/>
            <a:ext cx="2057759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81" y="277907"/>
            <a:ext cx="602084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24" y="2129639"/>
            <a:ext cx="777375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997" y="3876306"/>
            <a:ext cx="640191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2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59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89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1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4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7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0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3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36" y="4399906"/>
            <a:ext cx="777375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36" y="2899317"/>
            <a:ext cx="777375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29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598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892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19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48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786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08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37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8060" y="1596981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0148" y="1596981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80" y="1531261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80" y="2169342"/>
            <a:ext cx="40408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7120" y="1531261"/>
            <a:ext cx="4042476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2989" indent="0">
              <a:buNone/>
              <a:defRPr sz="2400" b="1"/>
            </a:lvl2pPr>
            <a:lvl3pPr marL="1085981" indent="0">
              <a:buNone/>
              <a:defRPr sz="2100" b="1"/>
            </a:lvl3pPr>
            <a:lvl4pPr marL="1628925" indent="0">
              <a:buNone/>
              <a:defRPr sz="1900" b="1"/>
            </a:lvl4pPr>
            <a:lvl5pPr marL="2171919" indent="0">
              <a:buNone/>
              <a:defRPr sz="1900" b="1"/>
            </a:lvl5pPr>
            <a:lvl6pPr marL="2714857" indent="0">
              <a:buNone/>
              <a:defRPr sz="1900" b="1"/>
            </a:lvl6pPr>
            <a:lvl7pPr marL="3257860" indent="0">
              <a:buNone/>
              <a:defRPr sz="1900" b="1"/>
            </a:lvl7pPr>
            <a:lvl8pPr marL="3800835" indent="0">
              <a:buNone/>
              <a:defRPr sz="1900" b="1"/>
            </a:lvl8pPr>
            <a:lvl9pPr marL="43437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7120" y="2169342"/>
            <a:ext cx="4042476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178" y="276068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6287" y="276251"/>
            <a:ext cx="5112637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178" y="1431446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7" y="4792272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7" y="615958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2989" indent="0">
              <a:buNone/>
              <a:defRPr sz="3300"/>
            </a:lvl2pPr>
            <a:lvl3pPr marL="1085981" indent="0">
              <a:buNone/>
              <a:defRPr sz="2900"/>
            </a:lvl3pPr>
            <a:lvl4pPr marL="1628925" indent="0">
              <a:buNone/>
              <a:defRPr sz="2400"/>
            </a:lvl4pPr>
            <a:lvl5pPr marL="2171919" indent="0">
              <a:buNone/>
              <a:defRPr sz="2400"/>
            </a:lvl5pPr>
            <a:lvl6pPr marL="2714857" indent="0">
              <a:buNone/>
              <a:defRPr sz="2400"/>
            </a:lvl6pPr>
            <a:lvl7pPr marL="3257860" indent="0">
              <a:buNone/>
              <a:defRPr sz="2400"/>
            </a:lvl7pPr>
            <a:lvl8pPr marL="3800835" indent="0">
              <a:buNone/>
              <a:defRPr sz="2400"/>
            </a:lvl8pPr>
            <a:lvl9pPr marL="43437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7" y="5353683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2989" indent="0">
              <a:buNone/>
              <a:defRPr sz="1500"/>
            </a:lvl2pPr>
            <a:lvl3pPr marL="1085981" indent="0">
              <a:buNone/>
              <a:defRPr sz="1200"/>
            </a:lvl3pPr>
            <a:lvl4pPr marL="1628925" indent="0">
              <a:buNone/>
              <a:defRPr sz="1100"/>
            </a:lvl4pPr>
            <a:lvl5pPr marL="2171919" indent="0">
              <a:buNone/>
              <a:defRPr sz="1100"/>
            </a:lvl5pPr>
            <a:lvl6pPr marL="2714857" indent="0">
              <a:buNone/>
              <a:defRPr sz="1100"/>
            </a:lvl6pPr>
            <a:lvl7pPr marL="3257860" indent="0">
              <a:buNone/>
              <a:defRPr sz="1100"/>
            </a:lvl7pPr>
            <a:lvl8pPr marL="3800835" indent="0">
              <a:buNone/>
              <a:defRPr sz="1100"/>
            </a:lvl8pPr>
            <a:lvl9pPr marL="43437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855" y="277820"/>
            <a:ext cx="2057759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2" y="277820"/>
            <a:ext cx="602084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447" y="273963"/>
            <a:ext cx="8231031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447" y="1596865"/>
            <a:ext cx="8231031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874" y="6344139"/>
            <a:ext cx="2133970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561" y="6344139"/>
            <a:ext cx="289610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966" y="6344139"/>
            <a:ext cx="2133970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90" y="274937"/>
            <a:ext cx="8231029" cy="1140092"/>
          </a:xfrm>
          <a:prstGeom prst="rect">
            <a:avLst/>
          </a:prstGeom>
        </p:spPr>
        <p:txBody>
          <a:bodyPr vert="horz" lIns="107916" tIns="53957" rIns="107916" bIns="5395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0" y="1596981"/>
            <a:ext cx="8231029" cy="4514439"/>
          </a:xfrm>
          <a:prstGeom prst="rect">
            <a:avLst/>
          </a:prstGeom>
        </p:spPr>
        <p:txBody>
          <a:bodyPr vert="horz" lIns="107916" tIns="53957" rIns="107916" bIns="5395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982" y="6344052"/>
            <a:ext cx="2133970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l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622" y="6344052"/>
            <a:ext cx="2896103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ct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7055" y="6344052"/>
            <a:ext cx="2133970" cy="364195"/>
          </a:xfrm>
          <a:prstGeom prst="rect">
            <a:avLst/>
          </a:prstGeom>
        </p:spPr>
        <p:txBody>
          <a:bodyPr vert="horz" lIns="107916" tIns="53957" rIns="107916" bIns="53957" rtlCol="0" anchor="ctr"/>
          <a:lstStyle>
            <a:lvl1pPr algn="r" defTabSz="1085981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p:transition spd="med" advTm="6000">
    <p:random/>
  </p:transition>
  <p:txStyles>
    <p:titleStyle>
      <a:lvl1pPr algn="ctr" defTabSz="1085981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241" indent="-407241" algn="l" defTabSz="1085981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327" indent="-339359" algn="l" defTabSz="1085981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4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414" indent="-271508" algn="l" defTabSz="1085981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3389" indent="-271508" algn="l" defTabSz="1085981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6343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29341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2302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5320" indent="-271508" algn="l" defTabSz="108598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298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5981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892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1919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4857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7860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083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3795" algn="l" defTabSz="108598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gif"/><Relationship Id="rId5" Type="http://schemas.openxmlformats.org/officeDocument/2006/relationships/image" Target="../media/image74.jpeg"/><Relationship Id="rId4" Type="http://schemas.openxmlformats.org/officeDocument/2006/relationships/image" Target="../media/image7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r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200000">
            <a:off x="6241388" y="1044006"/>
            <a:ext cx="2727206" cy="2381565"/>
          </a:xfrm>
          <a:prstGeom prst="rect">
            <a:avLst/>
          </a:prstGeom>
          <a:noFill/>
        </p:spPr>
        <p:txBody>
          <a:bodyPr wrap="none" lIns="90478" tIns="45234" rIns="90478" bIns="45234" rtlCol="0">
            <a:prstTxWarp prst="textArchUpPour">
              <a:avLst/>
            </a:prstTxWarp>
            <a:spAutoFit/>
          </a:bodyPr>
          <a:lstStyle/>
          <a:p>
            <a:pPr defTabSz="1085981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000">
            <a:off x="6974134" y="5048600"/>
            <a:ext cx="1764539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5976000"/>
            <a:ext cx="91455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9606"/>
            <a:r>
              <a:rPr lang="fr-FR" sz="54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400" dirty="0" smtClean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à  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Obernai</a:t>
            </a:r>
            <a:endParaRPr lang="fr-FR" sz="1600" dirty="0">
              <a:ln w="254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72956" y="179910"/>
            <a:ext cx="492955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  <a:endParaRPr lang="fr-FR" sz="4000" dirty="0"/>
          </a:p>
        </p:txBody>
      </p:sp>
      <p:sp>
        <p:nvSpPr>
          <p:cNvPr id="11" name="ZoneTexte 10"/>
          <p:cNvSpPr txBox="1"/>
          <p:nvPr/>
        </p:nvSpPr>
        <p:spPr>
          <a:xfrm>
            <a:off x="4059380" y="1620069"/>
            <a:ext cx="1731163" cy="1737827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49187" y="3708301"/>
            <a:ext cx="33534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L’œil  du  touriste  nous  fais  découvrir  villes  et villages  d’un  autre  œil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9" name="Summer Holiday - Cliff Richard and The Shadows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Summer Holiday - Cliff Richard and The Shadows - instrumental cover by Dave Monk.wav"/>
          </p:nvPr>
        </p:nvPicPr>
        <p:blipFill>
          <a:blip r:embed="rId5" cstate="print"/>
          <a:stretch>
            <a:fillRect/>
          </a:stretch>
        </p:blipFill>
        <p:spPr>
          <a:xfrm>
            <a:off x="6156970" y="3348261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7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7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8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19568_7916304041746169_58145475823523377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436048_10225135396604191_17101652646626356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381622_898112765692252_55966019829322046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000" y="0"/>
            <a:ext cx="4557508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935612_7916304451746128_9113216776481609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506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556434_922390899901130_52026496907620373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4395046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434822_10225135389364010_745829171932629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0685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71219_853860890121796_59235103919010215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11355_6970702679698854_43854703167179227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48072"/>
            <a:ext cx="9145588" cy="5144393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687229_922390736567813_33812411188359483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502082_10225135396364185_27694960735857633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603352_10225135393484113_82211682518686186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split orient="vert"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652243_7916304871746086_8987560263229214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602192_10225135396084178_53929759207774145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6000" y="0"/>
            <a:ext cx="6937446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724224_4024446824361711_30760476440540813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996446_4024446834361710_35378721220121721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732744_7916305605079346_42708764400709382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split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509363_10225135396284183_59019849600234079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4000" y="0"/>
            <a:ext cx="6314343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630978_10225135395884173_44079682842189461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003813_4024446864361707_39476596625231374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201272_463492683270791_57609331030249418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376378_10229062334437160_24388083073737897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wheel spokes="2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842866_10225135394724144_74787996826938501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6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29717_10229062331077076_31989932502993441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wheel spokes="3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78704_10229062336317207_1193245661193805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strips dir="r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508975_10225135395644167_45343995165364600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strips dir="r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08065_10229062332037100_4332015656223088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strip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711242_10229062338997274_36966090709756202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strips dir="l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4944470_10229062332837120_66078768834850022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816862_10211621032397892_69722668078271860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split orient="vert" dir="in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614726_10229062339917297_7157532318013082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-1"/>
            <a:ext cx="5130405" cy="6840539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720596_1042599720793484_88306245696398860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702360_10211621032757901_49618565808771846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checker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64044_10211621031637873_37927466837635254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checke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270044_1042599870793469_38747204777128439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7957826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035860_1042599744126815_2226446303979160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5" cy="6840539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812030_10161851028209040_65496778152829841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diamond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661889_122146079450259082_15967475869490036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000" y="0"/>
            <a:ext cx="456178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comb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6847301_10161851027119040_39914757097908859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190" y="5860152"/>
            <a:ext cx="1676730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0417" y="2821788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8101" y="4106964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2182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783756" y="6230664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30.08.2024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3982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932000" y="2124000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90594" y="727897"/>
            <a:ext cx="4763351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Dave  Monk</a:t>
            </a:r>
          </a:p>
          <a:p>
            <a:pPr algn="ctr" defTabSz="1080269"/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Summer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Holiday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8808" y="3078283"/>
            <a:ext cx="3048260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59614" y="260703"/>
            <a:ext cx="2095678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2477</TotalTime>
  <Words>39</Words>
  <Application>Microsoft Office PowerPoint</Application>
  <PresentationFormat>Personnalisé</PresentationFormat>
  <Paragraphs>12</Paragraphs>
  <Slides>69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69</vt:i4>
      </vt:variant>
    </vt:vector>
  </HeadingPairs>
  <TitlesOfParts>
    <vt:vector size="71" baseType="lpstr">
      <vt:lpstr>22_Thème Office</vt:lpstr>
      <vt:lpstr>15_Thème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318</cp:revision>
  <dcterms:created xsi:type="dcterms:W3CDTF">2020-05-12T17:47:43Z</dcterms:created>
  <dcterms:modified xsi:type="dcterms:W3CDTF">2024-08-30T13:15:34Z</dcterms:modified>
</cp:coreProperties>
</file>