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4080" r:id="rId2"/>
  </p:sldMasterIdLst>
  <p:notesMasterIdLst>
    <p:notesMasterId r:id="rId37"/>
  </p:notesMasterIdLst>
  <p:sldIdLst>
    <p:sldId id="426" r:id="rId3"/>
    <p:sldId id="427" r:id="rId4"/>
    <p:sldId id="428" r:id="rId5"/>
    <p:sldId id="429" r:id="rId6"/>
    <p:sldId id="430" r:id="rId7"/>
    <p:sldId id="431" r:id="rId8"/>
    <p:sldId id="432" r:id="rId9"/>
    <p:sldId id="433" r:id="rId10"/>
    <p:sldId id="435" r:id="rId11"/>
    <p:sldId id="436" r:id="rId12"/>
    <p:sldId id="434" r:id="rId13"/>
    <p:sldId id="437" r:id="rId14"/>
    <p:sldId id="438" r:id="rId15"/>
    <p:sldId id="439" r:id="rId16"/>
    <p:sldId id="440" r:id="rId17"/>
    <p:sldId id="441" r:id="rId18"/>
    <p:sldId id="442" r:id="rId19"/>
    <p:sldId id="443" r:id="rId20"/>
    <p:sldId id="444" r:id="rId21"/>
    <p:sldId id="445" r:id="rId22"/>
    <p:sldId id="446" r:id="rId23"/>
    <p:sldId id="447" r:id="rId24"/>
    <p:sldId id="448" r:id="rId25"/>
    <p:sldId id="449" r:id="rId26"/>
    <p:sldId id="450" r:id="rId27"/>
    <p:sldId id="451" r:id="rId28"/>
    <p:sldId id="452" r:id="rId29"/>
    <p:sldId id="453" r:id="rId30"/>
    <p:sldId id="454" r:id="rId31"/>
    <p:sldId id="455" r:id="rId32"/>
    <p:sldId id="456" r:id="rId33"/>
    <p:sldId id="457" r:id="rId34"/>
    <p:sldId id="458" r:id="rId35"/>
    <p:sldId id="390" r:id="rId36"/>
  </p:sldIdLst>
  <p:sldSz cx="9145588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z20Cn64KMYLTNu5N9NZVw==" hashData="Tb5IbdYJPrWwv98jm+gJr2hbbc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02" autoAdjust="0"/>
    <p:restoredTop sz="94660"/>
  </p:normalViewPr>
  <p:slideViewPr>
    <p:cSldViewPr>
      <p:cViewPr varScale="1">
        <p:scale>
          <a:sx n="65" d="100"/>
          <a:sy n="65" d="100"/>
        </p:scale>
        <p:origin x="-576" y="-96"/>
      </p:cViewPr>
      <p:guideLst>
        <p:guide orient="horz" pos="215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0814E-820B-45B0-A404-4C981F2B1F66}" type="datetimeFigureOut">
              <a:rPr lang="fr-FR" smtClean="0"/>
              <a:t>25/08/2024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8238" y="685800"/>
            <a:ext cx="45815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33B90-1CBB-4A10-A548-B8460DCC3991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1" y="2125210"/>
            <a:ext cx="777375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013" y="3876306"/>
            <a:ext cx="6401913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2" y="4395743"/>
            <a:ext cx="777375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2" y="2899317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417" y="1596301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6" y="1596301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04" y="1531216"/>
            <a:ext cx="404089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04" y="2169342"/>
            <a:ext cx="404089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72" y="1531216"/>
            <a:ext cx="404247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72" y="2169342"/>
            <a:ext cx="404247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95" y="272567"/>
            <a:ext cx="3008834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00" y="27241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95" y="1431446"/>
            <a:ext cx="3008834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2" y="4788439"/>
            <a:ext cx="548735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2" y="611442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2" y="5353680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699" y="274002"/>
            <a:ext cx="2057757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4" y="274002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49" y="2125021"/>
            <a:ext cx="7773750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876330"/>
            <a:ext cx="6401912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1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3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7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91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23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60" y="4395699"/>
            <a:ext cx="7773750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60" y="2899333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19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39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5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7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9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91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23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55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99" y="1596148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4" y="1596148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9" y="1531224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99" y="2169363"/>
            <a:ext cx="404089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51" y="1531224"/>
            <a:ext cx="4042477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51" y="2169363"/>
            <a:ext cx="4042477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08" y="272380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92" y="27235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08" y="1431467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20" y="4788376"/>
            <a:ext cx="5487353" cy="56529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20" y="611240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199" indent="0">
              <a:buNone/>
              <a:defRPr sz="3300"/>
            </a:lvl2pPr>
            <a:lvl3pPr marL="1086399" indent="0">
              <a:buNone/>
              <a:defRPr sz="2900"/>
            </a:lvl3pPr>
            <a:lvl4pPr marL="1629598" indent="0">
              <a:buNone/>
              <a:defRPr sz="2400"/>
            </a:lvl4pPr>
            <a:lvl5pPr marL="2172797" indent="0">
              <a:buNone/>
              <a:defRPr sz="2400"/>
            </a:lvl5pPr>
            <a:lvl6pPr marL="2715997" indent="0">
              <a:buNone/>
              <a:defRPr sz="2400"/>
            </a:lvl6pPr>
            <a:lvl7pPr marL="3259196" indent="0">
              <a:buNone/>
              <a:defRPr sz="2400"/>
            </a:lvl7pPr>
            <a:lvl8pPr marL="3802395" indent="0">
              <a:buNone/>
              <a:defRPr sz="2400"/>
            </a:lvl8pPr>
            <a:lvl9pPr marL="4345595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20" y="5353672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551" y="273942"/>
            <a:ext cx="205775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0" y="273942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5" y="274147"/>
            <a:ext cx="8231030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5" y="1596301"/>
            <a:ext cx="8231030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34" y="6340228"/>
            <a:ext cx="2133970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97" y="6340228"/>
            <a:ext cx="289610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94" y="6340228"/>
            <a:ext cx="2133970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9" y="273961"/>
            <a:ext cx="8231030" cy="1140090"/>
          </a:xfrm>
          <a:prstGeom prst="rect">
            <a:avLst/>
          </a:prstGeom>
        </p:spPr>
        <p:txBody>
          <a:bodyPr vert="horz" lIns="108640" tIns="54320" rIns="108640" bIns="543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9" y="1596148"/>
            <a:ext cx="8231030" cy="4514439"/>
          </a:xfrm>
          <a:prstGeom prst="rect">
            <a:avLst/>
          </a:prstGeom>
        </p:spPr>
        <p:txBody>
          <a:bodyPr vert="horz" lIns="108640" tIns="54320" rIns="108640" bIns="543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99" y="6340179"/>
            <a:ext cx="2133970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64" y="6340179"/>
            <a:ext cx="2896103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358" y="6340179"/>
            <a:ext cx="2133970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6399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399" indent="-407399" algn="l" defTabSz="108639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699" indent="-339500" algn="l" defTabSz="108639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998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1198" indent="-271600" algn="l" defTabSz="108639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397" indent="-271600" algn="l" defTabSz="108639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5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7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995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7194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3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598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7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9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9196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23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5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7" Type="http://schemas.openxmlformats.org/officeDocument/2006/relationships/image" Target="../media/image4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1.gif"/><Relationship Id="rId5" Type="http://schemas.openxmlformats.org/officeDocument/2006/relationships/image" Target="../media/image40.jpeg"/><Relationship Id="rId4" Type="http://schemas.openxmlformats.org/officeDocument/2006/relationships/image" Target="../media/image3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60000">
            <a:off x="2949062" y="576001"/>
            <a:ext cx="4263318" cy="3723003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20" y="5004000"/>
            <a:ext cx="9145588" cy="1694026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59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80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F79646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Broadway" pitchFamily="82" charset="0"/>
              </a:rPr>
              <a:t>Au cœur de Barr </a:t>
            </a:r>
            <a:endParaRPr lang="fr-FR" sz="5900" dirty="0" smtClean="0">
              <a:ln w="63500">
                <a:solidFill>
                  <a:prstClr val="black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F79646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Broadway" pitchFamily="82" charset="0"/>
            </a:endParaRPr>
          </a:p>
          <a:p>
            <a:pPr algn="ctr"/>
            <a:r>
              <a:rPr lang="fr-FR" sz="5900" dirty="0" smtClean="0">
                <a:ln w="25400">
                  <a:gradFill>
                    <a:gsLst>
                      <a:gs pos="0">
                        <a:srgbClr val="000082"/>
                      </a:gs>
                      <a:gs pos="13000">
                        <a:srgbClr val="0047FF"/>
                      </a:gs>
                      <a:gs pos="28000">
                        <a:srgbClr val="000082"/>
                      </a:gs>
                      <a:gs pos="42999">
                        <a:srgbClr val="0047FF"/>
                      </a:gs>
                      <a:gs pos="58000">
                        <a:srgbClr val="000082"/>
                      </a:gs>
                      <a:gs pos="72000">
                        <a:srgbClr val="0047FF"/>
                      </a:gs>
                      <a:gs pos="87000">
                        <a:srgbClr val="000082"/>
                      </a:gs>
                      <a:gs pos="100000">
                        <a:srgbClr val="0047FF"/>
                      </a:gs>
                    </a:gsLst>
                    <a:lin ang="5400000" scaled="0"/>
                  </a:gradFill>
                </a:ln>
                <a:latin typeface="Broadway" pitchFamily="82" charset="0"/>
              </a:rPr>
              <a:t>N O T  H A L T E N</a:t>
            </a:r>
            <a:endParaRPr lang="fr-FR" sz="5900" dirty="0">
              <a:ln w="25400">
                <a:gradFill>
                  <a:gsLst>
                    <a:gs pos="0">
                      <a:srgbClr val="000082"/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lin ang="5400000" scaled="0"/>
                </a:gradFill>
              </a:ln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2328692" cy="3077723"/>
          </a:xfrm>
          <a:prstGeom prst="rect">
            <a:avLst/>
          </a:prstGeom>
        </p:spPr>
        <p:txBody>
          <a:bodyPr wrap="square" lIns="121875" tIns="60939" rIns="121875" bIns="60939">
            <a:spAutoFit/>
          </a:bodyPr>
          <a:lstStyle/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Pour voir la beauté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du paysage,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il faut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le regarder avec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 le cœur...</a:t>
            </a:r>
            <a:endParaRPr lang="fr-FR" sz="32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000" y="3672000"/>
            <a:ext cx="2419989" cy="1200187"/>
          </a:xfrm>
          <a:prstGeom prst="rect">
            <a:avLst/>
          </a:prstGeom>
          <a:noFill/>
        </p:spPr>
        <p:txBody>
          <a:bodyPr wrap="square" lIns="91301" tIns="45650" rIns="91301" bIns="45650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un randonneur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60426" y="2664000"/>
            <a:ext cx="1764538" cy="175792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564402" y="4212357"/>
            <a:ext cx="673582" cy="10002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9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F79646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Broadway" pitchFamily="82" charset="0"/>
              </a:rPr>
              <a:t>4</a:t>
            </a:r>
            <a:endParaRPr lang="fr-FR" dirty="0"/>
          </a:p>
        </p:txBody>
      </p:sp>
      <p:pic>
        <p:nvPicPr>
          <p:cNvPr id="12" name="Michel Pépé  -  Terre Enchanteresse.wav">
            <a:hlinkClick r:id="" action="ppaction://media"/>
          </p:cNvPr>
          <p:cNvPicPr>
            <a:picLocks noRot="1" noChangeAspect="1"/>
          </p:cNvPicPr>
          <p:nvPr>
            <a:wavAudioFile r:embed="rId1" name="Michel Pépé  -  Terre Enchanteresse.wav"/>
          </p:nvPr>
        </p:nvPicPr>
        <p:blipFill>
          <a:blip r:embed="rId6" cstate="print"/>
          <a:stretch>
            <a:fillRect/>
          </a:stretch>
        </p:blipFill>
        <p:spPr>
          <a:xfrm>
            <a:off x="4419600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00"/>
                            </p:stCondLst>
                            <p:childTnLst>
                              <p:par>
                                <p:cTn id="21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800"/>
                            </p:stCondLst>
                            <p:childTnLst>
                              <p:par>
                                <p:cTn id="2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800"/>
                            </p:stCondLst>
                            <p:childTnLst>
                              <p:par>
                                <p:cTn id="31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800"/>
                            </p:stCondLst>
                            <p:childTnLst>
                              <p:par>
                                <p:cTn id="3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800"/>
                            </p:stCondLst>
                            <p:childTnLst>
                              <p:par>
                                <p:cTn id="39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8-25 16102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00" y="5976000"/>
            <a:ext cx="3417516" cy="864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OTHALTE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OTHALTEN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OTHALTEN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ush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OTHALTEN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ush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OTHALTEN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ver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OTHALTEN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ush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OTHALTEN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v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34" y="5856156"/>
            <a:ext cx="1676730" cy="87730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97629" y="2821767"/>
            <a:ext cx="1257407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77673" y="4104300"/>
            <a:ext cx="106689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29" tIns="54315" rIns="108629" bIns="54315" rtlCol="0" anchor="ctr"/>
          <a:lstStyle/>
          <a:p>
            <a:pPr algn="ctr" defTabSz="1086295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2179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428778" y="3204245"/>
            <a:ext cx="1046529" cy="325134"/>
          </a:xfrm>
          <a:prstGeom prst="rect">
            <a:avLst/>
          </a:prstGeom>
          <a:noFill/>
        </p:spPr>
        <p:txBody>
          <a:bodyPr wrap="none" lIns="108629" tIns="54315" rIns="108629" bIns="54315" rtlCol="0">
            <a:spAutoFit/>
          </a:bodyPr>
          <a:lstStyle/>
          <a:p>
            <a:pPr defTabSz="1086295"/>
            <a:r>
              <a:rPr lang="fr-FR" sz="1400" b="1" dirty="0" smtClean="0">
                <a:solidFill>
                  <a:srgbClr val="FF0000"/>
                </a:solidFill>
              </a:rPr>
              <a:t>25.08.2024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2540" y="6027137"/>
            <a:ext cx="2521548" cy="771408"/>
          </a:xfrm>
          <a:prstGeom prst="rect">
            <a:avLst/>
          </a:prstGeom>
          <a:noFill/>
        </p:spPr>
        <p:txBody>
          <a:bodyPr wrap="none" lIns="108629" tIns="54314" rIns="108629" bIns="54314" rtlCol="0">
            <a:spAutoFit/>
          </a:bodyPr>
          <a:lstStyle/>
          <a:p>
            <a:pPr defTabSz="1086295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639827" y="2394261"/>
            <a:ext cx="2520715" cy="771408"/>
          </a:xfrm>
          <a:prstGeom prst="rect">
            <a:avLst/>
          </a:prstGeom>
          <a:noFill/>
        </p:spPr>
        <p:txBody>
          <a:bodyPr wrap="none" lIns="108629" tIns="54314" rIns="108629" bIns="54314" rtlCol="0">
            <a:spAutoFit/>
          </a:bodyPr>
          <a:lstStyle/>
          <a:p>
            <a:pPr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0" y="726678"/>
            <a:ext cx="7190568" cy="1433128"/>
          </a:xfrm>
          <a:prstGeom prst="rect">
            <a:avLst/>
          </a:prstGeom>
          <a:noFill/>
        </p:spPr>
        <p:txBody>
          <a:bodyPr wrap="square" lIns="108629" tIns="54314" rIns="108629" bIns="54314" rtlCol="0">
            <a:spAutoFit/>
          </a:bodyPr>
          <a:lstStyle/>
          <a:p>
            <a:pPr algn="ctr"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Michel  Pépé  </a:t>
            </a:r>
            <a:endParaRPr lang="fr-FR" sz="43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  <a:p>
            <a:pPr algn="ctr"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Terre 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Enchanteresse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647768" y="3078266"/>
            <a:ext cx="3048260" cy="1709826"/>
          </a:xfrm>
          <a:prstGeom prst="round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29" tIns="54315" rIns="108629" bIns="54315" rtlCol="0" anchor="ctr"/>
          <a:lstStyle/>
          <a:p>
            <a:pPr algn="ctr" defTabSz="1086295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7049909" y="0"/>
            <a:ext cx="2095679" cy="2351011"/>
          </a:xfrm>
          <a:prstGeom prst="rect">
            <a:avLst/>
          </a:prstGeom>
        </p:spPr>
      </p:pic>
      <p:pic>
        <p:nvPicPr>
          <p:cNvPr id="13" name="Image 12" descr="Capture d’écran 2024-08-14 170536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624000" y="4608000"/>
            <a:ext cx="1411761" cy="18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5" name="Rectangle 14"/>
          <p:cNvSpPr/>
          <p:nvPr/>
        </p:nvSpPr>
        <p:spPr>
          <a:xfrm>
            <a:off x="5868000" y="6300000"/>
            <a:ext cx="287931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Shannon  </a:t>
            </a:r>
            <a:r>
              <a:rPr lang="fr-FR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cockinette</a:t>
            </a:r>
            <a:endParaRPr lang="fr-FR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372000" y="4500389"/>
            <a:ext cx="1899431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Participation</a:t>
            </a:r>
            <a:endParaRPr lang="fr-FR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3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  <p:bldP spid="17" grpId="0" animBg="1"/>
      <p:bldP spid="15" grpId="0"/>
      <p:bldP spid="16" grpId="0"/>
    </p:bldLst>
  </p:timing>
</p:sld>
</file>

<file path=ppt/theme/theme1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1355</TotalTime>
  <Words>56</Words>
  <Application>Microsoft Office PowerPoint</Application>
  <PresentationFormat>Personnalisé</PresentationFormat>
  <Paragraphs>22</Paragraphs>
  <Slides>34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34</vt:i4>
      </vt:variant>
    </vt:vector>
  </HeadingPairs>
  <TitlesOfParts>
    <vt:vector size="36" baseType="lpstr">
      <vt:lpstr>11_Thème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230</cp:revision>
  <dcterms:created xsi:type="dcterms:W3CDTF">2020-05-12T17:47:43Z</dcterms:created>
  <dcterms:modified xsi:type="dcterms:W3CDTF">2024-08-25T14:17:04Z</dcterms:modified>
</cp:coreProperties>
</file>