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4"/>
  </p:notesMasterIdLst>
  <p:sldIdLst>
    <p:sldId id="284" r:id="rId2"/>
    <p:sldId id="283" r:id="rId3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513" autoAdjust="0"/>
    <p:restoredTop sz="94660"/>
  </p:normalViewPr>
  <p:slideViewPr>
    <p:cSldViewPr>
      <p:cViewPr>
        <p:scale>
          <a:sx n="222" d="100"/>
          <a:sy n="222" d="100"/>
        </p:scale>
        <p:origin x="2976" y="14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02/08/2025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115616" y="505563"/>
            <a:ext cx="684076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fr-FR" sz="2400" dirty="0"/>
              <a:t>Je trouve que les gens avaient la classe (bien habillés + les accessoires vestimentaires qui allaient avec)</a:t>
            </a:r>
          </a:p>
          <a:p>
            <a:pPr algn="l"/>
            <a:r>
              <a:rPr lang="fr-FR" sz="2400" dirty="0"/>
              <a:t> </a:t>
            </a:r>
          </a:p>
          <a:p>
            <a:pPr algn="l"/>
            <a:r>
              <a:rPr lang="fr-FR" sz="2400" dirty="0"/>
              <a:t>Vidéo de Paris en 1890, il y a presque 130 ans. A regarder en entier - superbe !!et en plus…………sonorisé !</a:t>
            </a:r>
          </a:p>
          <a:p>
            <a:pPr algn="l"/>
            <a:r>
              <a:rPr lang="fr-FR" sz="2400" dirty="0"/>
              <a:t>- Notre Dame - Les Champs Élysées - La Tour Eiffel - et même le fameux “trottoir roulant “ de l’exposition universelle.</a:t>
            </a:r>
          </a:p>
          <a:p>
            <a:pPr algn="l"/>
            <a:r>
              <a:rPr lang="fr-FR" sz="2400" dirty="0"/>
              <a:t>- Intéressant et émouvant !</a:t>
            </a:r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6866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27" y="-16384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72085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392" y="4879561"/>
            <a:ext cx="438325" cy="149392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131590"/>
            <a:ext cx="2085935" cy="265567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131590"/>
            <a:ext cx="2051721" cy="2660367"/>
          </a:xfrm>
          <a:prstGeom prst="rect">
            <a:avLst/>
          </a:prstGeom>
        </p:spPr>
      </p:pic>
      <p:pic>
        <p:nvPicPr>
          <p:cNvPr id="3" name="Paris 18901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3258463" y="1163222"/>
            <a:ext cx="2608820" cy="260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62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Affichage à l'écran (16:9)</PresentationFormat>
  <Paragraphs>7</Paragraphs>
  <Slides>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עיצוב ברירת מחדל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2025-08-02T14:36:29Z</dcterms:modified>
</cp:coreProperties>
</file>