
<file path=[Content_Types].xml><?xml version="1.0" encoding="utf-8"?>
<Types xmlns="http://schemas.openxmlformats.org/package/2006/content-types">
  <Default Extension="emf" ContentType="image/x-emf"/>
  <Default Extension="gif" ContentType="image/gif"/>
  <Default Extension="jpeg" ContentType="image/jpeg"/>
  <Default Extension="jpg" ContentType="image/jpeg"/>
  <Default Extension="mp4" ContentType="video/mp4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6"/>
  </p:notesMasterIdLst>
  <p:sldIdLst>
    <p:sldId id="351" r:id="rId2"/>
    <p:sldId id="282" r:id="rId3"/>
    <p:sldId id="365" r:id="rId4"/>
    <p:sldId id="361" r:id="rId5"/>
    <p:sldId id="364" r:id="rId6"/>
    <p:sldId id="363" r:id="rId7"/>
    <p:sldId id="362" r:id="rId8"/>
    <p:sldId id="333" r:id="rId9"/>
    <p:sldId id="339" r:id="rId10"/>
    <p:sldId id="366" r:id="rId11"/>
    <p:sldId id="341" r:id="rId12"/>
    <p:sldId id="342" r:id="rId13"/>
    <p:sldId id="343" r:id="rId14"/>
    <p:sldId id="344" r:id="rId15"/>
    <p:sldId id="345" r:id="rId16"/>
    <p:sldId id="346" r:id="rId17"/>
    <p:sldId id="352" r:id="rId18"/>
    <p:sldId id="347" r:id="rId19"/>
    <p:sldId id="348" r:id="rId20"/>
    <p:sldId id="360" r:id="rId21"/>
    <p:sldId id="359" r:id="rId22"/>
    <p:sldId id="358" r:id="rId23"/>
    <p:sldId id="349" r:id="rId24"/>
    <p:sldId id="257" r:id="rId25"/>
  </p:sldIdLst>
  <p:sldSz cx="12192000" cy="6858000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modifyVerifier cryptProviderType="rsaAES" cryptAlgorithmClass="hash" cryptAlgorithmType="typeAny" cryptAlgorithmSid="14" spinCount="100000" saltData="9BVus1VdrqNL9+m0/0y1TQ==" hashData="WzY4SU4e4x8sRIWe4SBQLx6eQnXXNIQbKpwwk+CfpSbAtH2nLAzmQv17U8hYb4lOIVHM1l0fLeGrylIcIA3Bg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77" autoAdjust="0"/>
    <p:restoredTop sz="86375" autoAdjust="0"/>
  </p:normalViewPr>
  <p:slideViewPr>
    <p:cSldViewPr snapToObjects="1">
      <p:cViewPr varScale="1">
        <p:scale>
          <a:sx n="66" d="100"/>
          <a:sy n="66" d="100"/>
        </p:scale>
        <p:origin x="42" y="492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21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>
            <a:extLst>
              <a:ext uri="{FF2B5EF4-FFF2-40B4-BE49-F238E27FC236}">
                <a16:creationId xmlns:a16="http://schemas.microsoft.com/office/drawing/2014/main" id="{48716537-FDBE-456F-8EF9-7FCFB2D06D93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 smtClean="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D2FA7AFA-BA09-4948-8A9B-1B886D5B4002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 smtClean="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1407D1E0-FAB0-4C03-9E7B-39F17AC1F912}" type="datetimeFigureOut">
              <a:rPr lang="fr-CH"/>
              <a:pPr>
                <a:defRPr/>
              </a:pPr>
              <a:t>06.10.2024</a:t>
            </a:fld>
            <a:endParaRPr lang="fr-CH"/>
          </a:p>
        </p:txBody>
      </p:sp>
      <p:sp>
        <p:nvSpPr>
          <p:cNvPr id="4" name="Espace réservé de l'image des diapositives 3">
            <a:extLst>
              <a:ext uri="{FF2B5EF4-FFF2-40B4-BE49-F238E27FC236}">
                <a16:creationId xmlns:a16="http://schemas.microsoft.com/office/drawing/2014/main" id="{20C24BD5-88D6-4D67-9A70-464B50D0028B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CH" noProof="0"/>
          </a:p>
        </p:txBody>
      </p:sp>
      <p:sp>
        <p:nvSpPr>
          <p:cNvPr id="5" name="Espace réservé des commentaires 4">
            <a:extLst>
              <a:ext uri="{FF2B5EF4-FFF2-40B4-BE49-F238E27FC236}">
                <a16:creationId xmlns:a16="http://schemas.microsoft.com/office/drawing/2014/main" id="{E2ACCBAB-BAE6-4E52-955E-53DD7461693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noProof="0"/>
              <a:t>Cliquez pour modifier les styles du texte du masque</a:t>
            </a:r>
          </a:p>
          <a:p>
            <a:pPr lvl="1"/>
            <a:r>
              <a:rPr lang="fr-FR" noProof="0"/>
              <a:t>Deuxième niveau</a:t>
            </a:r>
          </a:p>
          <a:p>
            <a:pPr lvl="2"/>
            <a:r>
              <a:rPr lang="fr-FR" noProof="0"/>
              <a:t>Troisième niveau</a:t>
            </a:r>
          </a:p>
          <a:p>
            <a:pPr lvl="3"/>
            <a:r>
              <a:rPr lang="fr-FR" noProof="0"/>
              <a:t>Quatrième niveau</a:t>
            </a:r>
          </a:p>
          <a:p>
            <a:pPr lvl="4"/>
            <a:r>
              <a:rPr lang="fr-FR" noProof="0"/>
              <a:t>Cinquième niveau</a:t>
            </a:r>
            <a:endParaRPr lang="fr-CH" noProof="0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2B1D8CA0-18E7-4187-BA24-8AAC97EB255D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 smtClean="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1735433C-154D-49BE-A2DA-F7D8EA8609A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E42AC396-CC4F-4FC1-BAA5-0AC3AFD7DB0C}" type="slidenum">
              <a:rPr lang="fr-CH" altLang="fr-FR"/>
              <a:pPr/>
              <a:t>‹N°›</a:t>
            </a:fld>
            <a:endParaRPr lang="fr-CH" alt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7">
            <a:extLst>
              <a:ext uri="{FF2B5EF4-FFF2-40B4-BE49-F238E27FC236}">
                <a16:creationId xmlns:a16="http://schemas.microsoft.com/office/drawing/2014/main" id="{45CB0453-10E0-4B38-836F-3576CEECDAB3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3A0F652C-42FC-4DA2-AE51-9437F24BC88E}" type="slidenum">
              <a:rPr lang="fr-FR" altLang="fr-FR"/>
              <a:pPr eaLnBrk="1" hangingPunct="1"/>
              <a:t>24</a:t>
            </a:fld>
            <a:endParaRPr lang="fr-FR" altLang="fr-FR"/>
          </a:p>
        </p:txBody>
      </p:sp>
      <p:sp>
        <p:nvSpPr>
          <p:cNvPr id="5123" name="Espace réservé de l'image des diapositives 1">
            <a:extLst>
              <a:ext uri="{FF2B5EF4-FFF2-40B4-BE49-F238E27FC236}">
                <a16:creationId xmlns:a16="http://schemas.microsoft.com/office/drawing/2014/main" id="{B8190B7B-6A54-412A-B823-3B05ED9C870F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124" name="Espace réservé des commentaires 2">
            <a:extLst>
              <a:ext uri="{FF2B5EF4-FFF2-40B4-BE49-F238E27FC236}">
                <a16:creationId xmlns:a16="http://schemas.microsoft.com/office/drawing/2014/main" id="{E532DB67-E8D5-4291-9CFE-F0E9EB6A0A75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fr-FR" altLang="fr-FR">
              <a:cs typeface="Arial" panose="020B0604020202020204" pitchFamily="34" charset="0"/>
            </a:endParaRPr>
          </a:p>
        </p:txBody>
      </p:sp>
      <p:sp>
        <p:nvSpPr>
          <p:cNvPr id="5125" name="Espace réservé du numéro de diapositive 3">
            <a:extLst>
              <a:ext uri="{FF2B5EF4-FFF2-40B4-BE49-F238E27FC236}">
                <a16:creationId xmlns:a16="http://schemas.microsoft.com/office/drawing/2014/main" id="{4376A6F8-58C1-467A-B791-5DF9E470FD54}"/>
              </a:ext>
            </a:extLst>
          </p:cNvPr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r" eaLnBrk="1" hangingPunct="1"/>
            <a:fld id="{0D930065-E14F-4E41-9D10-DB3C0B8876CD}" type="slidenum">
              <a:rPr lang="fr-FR" altLang="fr-FR" sz="1200">
                <a:latin typeface="Calibri" panose="020F0502020204030204" pitchFamily="34" charset="0"/>
              </a:rPr>
              <a:pPr algn="r" eaLnBrk="1" hangingPunct="1"/>
              <a:t>24</a:t>
            </a:fld>
            <a:endParaRPr lang="fr-FR" altLang="fr-FR" sz="1200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Modifiez le style des sous-titres du masque</a:t>
            </a:r>
            <a:endParaRPr lang="fr-CH"/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76DA76D-9155-4B33-9DF7-6605E5B85D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F5EB60-954F-491F-9611-C8F4CEEB0F7B}" type="datetimeFigureOut">
              <a:rPr lang="fr-CH"/>
              <a:pPr>
                <a:defRPr/>
              </a:pPr>
              <a:t>06.10.2024</a:t>
            </a:fld>
            <a:endParaRPr lang="fr-CH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AF8C0CD-5C71-4334-B688-A3A6246EE7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6B215FA-7161-4668-8B68-5BB52776BE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1EEC2E6-3F21-4F1F-BC2C-8C3454898CC0}" type="slidenum">
              <a:rPr lang="fr-CH" altLang="fr-FR"/>
              <a:pPr/>
              <a:t>‹N°›</a:t>
            </a:fld>
            <a:endParaRPr lang="fr-CH" altLang="fr-FR"/>
          </a:p>
        </p:txBody>
      </p:sp>
    </p:spTree>
    <p:extLst>
      <p:ext uri="{BB962C8B-B14F-4D97-AF65-F5344CB8AC3E}">
        <p14:creationId xmlns:p14="http://schemas.microsoft.com/office/powerpoint/2010/main" val="31060935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6678BE6-3A75-466B-9637-2C558FEF4A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235699-068D-483F-BFF0-1C94DD0C1260}" type="datetimeFigureOut">
              <a:rPr lang="fr-CH"/>
              <a:pPr>
                <a:defRPr/>
              </a:pPr>
              <a:t>06.10.2024</a:t>
            </a:fld>
            <a:endParaRPr lang="fr-CH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1D3B6AB-B3EA-4CDA-9307-441526E24D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2CA4B44-027C-4170-82D6-95E03F4F3C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7A6B27C-401E-4BFB-86CE-2D31BB5BF860}" type="slidenum">
              <a:rPr lang="fr-CH" altLang="fr-FR"/>
              <a:pPr/>
              <a:t>‹N°›</a:t>
            </a:fld>
            <a:endParaRPr lang="fr-CH" altLang="fr-FR"/>
          </a:p>
        </p:txBody>
      </p:sp>
    </p:spTree>
    <p:extLst>
      <p:ext uri="{BB962C8B-B14F-4D97-AF65-F5344CB8AC3E}">
        <p14:creationId xmlns:p14="http://schemas.microsoft.com/office/powerpoint/2010/main" val="8862204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6CE70BA-6A99-4B02-BCF8-F9F4165A8E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1703B6-6211-4ACC-81BB-606CB6269702}" type="datetimeFigureOut">
              <a:rPr lang="fr-CH"/>
              <a:pPr>
                <a:defRPr/>
              </a:pPr>
              <a:t>06.10.2024</a:t>
            </a:fld>
            <a:endParaRPr lang="fr-CH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2F0DAFB-FBAE-41F7-A0D3-7E102756E3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26FF1BD-A3D8-4972-90D3-8F37383E04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F7BCBFD-40DF-405D-8552-5F26674477F2}" type="slidenum">
              <a:rPr lang="fr-CH" altLang="fr-FR"/>
              <a:pPr/>
              <a:t>‹N°›</a:t>
            </a:fld>
            <a:endParaRPr lang="fr-CH" altLang="fr-FR"/>
          </a:p>
        </p:txBody>
      </p:sp>
    </p:spTree>
    <p:extLst>
      <p:ext uri="{BB962C8B-B14F-4D97-AF65-F5344CB8AC3E}">
        <p14:creationId xmlns:p14="http://schemas.microsoft.com/office/powerpoint/2010/main" val="9705921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5" name="Espace réservé de la date 3">
            <a:extLst>
              <a:ext uri="{FF2B5EF4-FFF2-40B4-BE49-F238E27FC236}">
                <a16:creationId xmlns:a16="http://schemas.microsoft.com/office/drawing/2014/main" id="{385979C9-3B7F-445F-A69D-CE657AA1F2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58A9C2-6FF7-4CF1-80CE-DDC327CD2057}" type="datetimeFigureOut">
              <a:rPr lang="fr-CH"/>
              <a:pPr>
                <a:defRPr/>
              </a:pPr>
              <a:t>06.10.2024</a:t>
            </a:fld>
            <a:endParaRPr lang="fr-CH"/>
          </a:p>
        </p:txBody>
      </p:sp>
      <p:sp>
        <p:nvSpPr>
          <p:cNvPr id="6" name="Espace réservé du pied de page 4">
            <a:extLst>
              <a:ext uri="{FF2B5EF4-FFF2-40B4-BE49-F238E27FC236}">
                <a16:creationId xmlns:a16="http://schemas.microsoft.com/office/drawing/2014/main" id="{CDFA56ED-3436-4DC4-A583-CCE7A32E00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7" name="Espace réservé du numéro de diapositive 5">
            <a:extLst>
              <a:ext uri="{FF2B5EF4-FFF2-40B4-BE49-F238E27FC236}">
                <a16:creationId xmlns:a16="http://schemas.microsoft.com/office/drawing/2014/main" id="{3660E6C6-E320-4919-8A45-0E4171EF26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CFE706E-E0D1-4A94-9A96-E0EDB1CAEA97}" type="slidenum">
              <a:rPr lang="fr-CH" altLang="fr-FR"/>
              <a:pPr/>
              <a:t>‹N°›</a:t>
            </a:fld>
            <a:endParaRPr lang="fr-CH" altLang="fr-FR"/>
          </a:p>
        </p:txBody>
      </p:sp>
    </p:spTree>
    <p:extLst>
      <p:ext uri="{BB962C8B-B14F-4D97-AF65-F5344CB8AC3E}">
        <p14:creationId xmlns:p14="http://schemas.microsoft.com/office/powerpoint/2010/main" val="40241880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7" name="Espace réservé de la date 3">
            <a:extLst>
              <a:ext uri="{FF2B5EF4-FFF2-40B4-BE49-F238E27FC236}">
                <a16:creationId xmlns:a16="http://schemas.microsoft.com/office/drawing/2014/main" id="{DB5BB83A-A3D0-4840-95ED-DA655CDFBC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AF9088-21E5-4C1E-95E9-69EE65CE7B55}" type="datetimeFigureOut">
              <a:rPr lang="fr-CH"/>
              <a:pPr>
                <a:defRPr/>
              </a:pPr>
              <a:t>06.10.2024</a:t>
            </a:fld>
            <a:endParaRPr lang="fr-CH"/>
          </a:p>
        </p:txBody>
      </p:sp>
      <p:sp>
        <p:nvSpPr>
          <p:cNvPr id="8" name="Espace réservé du pied de page 4">
            <a:extLst>
              <a:ext uri="{FF2B5EF4-FFF2-40B4-BE49-F238E27FC236}">
                <a16:creationId xmlns:a16="http://schemas.microsoft.com/office/drawing/2014/main" id="{BE16FC1C-1763-4760-AF25-DE4533D639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9" name="Espace réservé du numéro de diapositive 5">
            <a:extLst>
              <a:ext uri="{FF2B5EF4-FFF2-40B4-BE49-F238E27FC236}">
                <a16:creationId xmlns:a16="http://schemas.microsoft.com/office/drawing/2014/main" id="{4A82EA6E-1994-4E79-8888-BF03CB9882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AE10E4C-4988-4A47-864D-48D825FD3585}" type="slidenum">
              <a:rPr lang="fr-CH" altLang="fr-FR"/>
              <a:pPr/>
              <a:t>‹N°›</a:t>
            </a:fld>
            <a:endParaRPr lang="fr-CH" altLang="fr-FR"/>
          </a:p>
        </p:txBody>
      </p:sp>
    </p:spTree>
    <p:extLst>
      <p:ext uri="{BB962C8B-B14F-4D97-AF65-F5344CB8AC3E}">
        <p14:creationId xmlns:p14="http://schemas.microsoft.com/office/powerpoint/2010/main" val="27965184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e la date 3">
            <a:extLst>
              <a:ext uri="{FF2B5EF4-FFF2-40B4-BE49-F238E27FC236}">
                <a16:creationId xmlns:a16="http://schemas.microsoft.com/office/drawing/2014/main" id="{9C113DD4-D192-43F4-9A51-7796460CCA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B4ED26-F6C8-4673-97E4-C4B9A09EF78B}" type="datetimeFigureOut">
              <a:rPr lang="fr-CH"/>
              <a:pPr>
                <a:defRPr/>
              </a:pPr>
              <a:t>06.10.2024</a:t>
            </a:fld>
            <a:endParaRPr lang="fr-CH"/>
          </a:p>
        </p:txBody>
      </p:sp>
      <p:sp>
        <p:nvSpPr>
          <p:cNvPr id="4" name="Espace réservé du pied de page 4">
            <a:extLst>
              <a:ext uri="{FF2B5EF4-FFF2-40B4-BE49-F238E27FC236}">
                <a16:creationId xmlns:a16="http://schemas.microsoft.com/office/drawing/2014/main" id="{2149D63E-AD79-4CD5-922B-6F17ADECCF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5" name="Espace réservé du numéro de diapositive 5">
            <a:extLst>
              <a:ext uri="{FF2B5EF4-FFF2-40B4-BE49-F238E27FC236}">
                <a16:creationId xmlns:a16="http://schemas.microsoft.com/office/drawing/2014/main" id="{B44206F6-4A6C-4FE8-BA4D-D87D70D3F8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01D2586-C2E9-4575-9A5E-16F6CB9F653B}" type="slidenum">
              <a:rPr lang="fr-CH" altLang="fr-FR"/>
              <a:pPr/>
              <a:t>‹N°›</a:t>
            </a:fld>
            <a:endParaRPr lang="fr-CH" altLang="fr-FR"/>
          </a:p>
        </p:txBody>
      </p:sp>
    </p:spTree>
    <p:extLst>
      <p:ext uri="{BB962C8B-B14F-4D97-AF65-F5344CB8AC3E}">
        <p14:creationId xmlns:p14="http://schemas.microsoft.com/office/powerpoint/2010/main" val="8804616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>
            <a:extLst>
              <a:ext uri="{FF2B5EF4-FFF2-40B4-BE49-F238E27FC236}">
                <a16:creationId xmlns:a16="http://schemas.microsoft.com/office/drawing/2014/main" id="{B154CD3A-9290-457E-87F8-2AA13DB36E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25F8E3-C688-4CAC-8ACB-BED23E823A95}" type="datetimeFigureOut">
              <a:rPr lang="fr-CH"/>
              <a:pPr>
                <a:defRPr/>
              </a:pPr>
              <a:t>06.10.2024</a:t>
            </a:fld>
            <a:endParaRPr lang="fr-CH"/>
          </a:p>
        </p:txBody>
      </p:sp>
      <p:sp>
        <p:nvSpPr>
          <p:cNvPr id="3" name="Espace réservé du pied de page 4">
            <a:extLst>
              <a:ext uri="{FF2B5EF4-FFF2-40B4-BE49-F238E27FC236}">
                <a16:creationId xmlns:a16="http://schemas.microsoft.com/office/drawing/2014/main" id="{B2A51441-9B19-49B4-8ABE-0F0F6BCDF8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4" name="Espace réservé du numéro de diapositive 5">
            <a:extLst>
              <a:ext uri="{FF2B5EF4-FFF2-40B4-BE49-F238E27FC236}">
                <a16:creationId xmlns:a16="http://schemas.microsoft.com/office/drawing/2014/main" id="{9431F423-9A51-4259-AEAE-4BFF999C0F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9668B7F-63E6-48F8-BD30-045C508AB4E1}" type="slidenum">
              <a:rPr lang="fr-CH" altLang="fr-FR"/>
              <a:pPr/>
              <a:t>‹N°›</a:t>
            </a:fld>
            <a:endParaRPr lang="fr-CH" altLang="fr-FR"/>
          </a:p>
        </p:txBody>
      </p:sp>
    </p:spTree>
    <p:extLst>
      <p:ext uri="{BB962C8B-B14F-4D97-AF65-F5344CB8AC3E}">
        <p14:creationId xmlns:p14="http://schemas.microsoft.com/office/powerpoint/2010/main" val="16541550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3">
            <a:extLst>
              <a:ext uri="{FF2B5EF4-FFF2-40B4-BE49-F238E27FC236}">
                <a16:creationId xmlns:a16="http://schemas.microsoft.com/office/drawing/2014/main" id="{FC928201-7118-4905-80D9-12CCD1925E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15674C-31F6-43C9-8C67-D14AF50C01C1}" type="datetimeFigureOut">
              <a:rPr lang="fr-CH"/>
              <a:pPr>
                <a:defRPr/>
              </a:pPr>
              <a:t>06.10.2024</a:t>
            </a:fld>
            <a:endParaRPr lang="fr-CH"/>
          </a:p>
        </p:txBody>
      </p:sp>
      <p:sp>
        <p:nvSpPr>
          <p:cNvPr id="6" name="Espace réservé du pied de page 4">
            <a:extLst>
              <a:ext uri="{FF2B5EF4-FFF2-40B4-BE49-F238E27FC236}">
                <a16:creationId xmlns:a16="http://schemas.microsoft.com/office/drawing/2014/main" id="{0A95ACC8-9AA6-4660-8E15-03197494E2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7" name="Espace réservé du numéro de diapositive 5">
            <a:extLst>
              <a:ext uri="{FF2B5EF4-FFF2-40B4-BE49-F238E27FC236}">
                <a16:creationId xmlns:a16="http://schemas.microsoft.com/office/drawing/2014/main" id="{4E730751-4514-49F4-A961-F2EF3AE6BA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FCD94FA-C05E-4138-824E-A5FE0741EBFC}" type="slidenum">
              <a:rPr lang="fr-CH" altLang="fr-FR"/>
              <a:pPr/>
              <a:t>‹N°›</a:t>
            </a:fld>
            <a:endParaRPr lang="fr-CH" altLang="fr-FR"/>
          </a:p>
        </p:txBody>
      </p:sp>
    </p:spTree>
    <p:extLst>
      <p:ext uri="{BB962C8B-B14F-4D97-AF65-F5344CB8AC3E}">
        <p14:creationId xmlns:p14="http://schemas.microsoft.com/office/powerpoint/2010/main" val="6914317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fr-FR" noProof="0"/>
              <a:t>Cliquez sur l'icône pour ajouter une image</a:t>
            </a:r>
            <a:endParaRPr lang="fr-CH" noProof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3">
            <a:extLst>
              <a:ext uri="{FF2B5EF4-FFF2-40B4-BE49-F238E27FC236}">
                <a16:creationId xmlns:a16="http://schemas.microsoft.com/office/drawing/2014/main" id="{17DFB368-BA8D-428E-92EE-BD1CC1057C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F23387-39FB-4AE1-BCFF-BAD56B188772}" type="datetimeFigureOut">
              <a:rPr lang="fr-CH"/>
              <a:pPr>
                <a:defRPr/>
              </a:pPr>
              <a:t>06.10.2024</a:t>
            </a:fld>
            <a:endParaRPr lang="fr-CH"/>
          </a:p>
        </p:txBody>
      </p:sp>
      <p:sp>
        <p:nvSpPr>
          <p:cNvPr id="6" name="Espace réservé du pied de page 4">
            <a:extLst>
              <a:ext uri="{FF2B5EF4-FFF2-40B4-BE49-F238E27FC236}">
                <a16:creationId xmlns:a16="http://schemas.microsoft.com/office/drawing/2014/main" id="{5035CE2D-A143-46A8-9F7C-DE5DF3468D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7" name="Espace réservé du numéro de diapositive 5">
            <a:extLst>
              <a:ext uri="{FF2B5EF4-FFF2-40B4-BE49-F238E27FC236}">
                <a16:creationId xmlns:a16="http://schemas.microsoft.com/office/drawing/2014/main" id="{F2B96338-B86E-4B6D-A157-CA04DEFA0B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D853C4A-5FC3-4813-8301-461C77F2C025}" type="slidenum">
              <a:rPr lang="fr-CH" altLang="fr-FR"/>
              <a:pPr/>
              <a:t>‹N°›</a:t>
            </a:fld>
            <a:endParaRPr lang="fr-CH" altLang="fr-FR"/>
          </a:p>
        </p:txBody>
      </p:sp>
    </p:spTree>
    <p:extLst>
      <p:ext uri="{BB962C8B-B14F-4D97-AF65-F5344CB8AC3E}">
        <p14:creationId xmlns:p14="http://schemas.microsoft.com/office/powerpoint/2010/main" val="37887933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944F73E-DF63-45CB-B239-4B24D0CE05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422D7B-97A6-47AF-B1DD-CD6114970D99}" type="datetimeFigureOut">
              <a:rPr lang="fr-CH"/>
              <a:pPr>
                <a:defRPr/>
              </a:pPr>
              <a:t>06.10.2024</a:t>
            </a:fld>
            <a:endParaRPr lang="fr-CH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0FFBE7A-3741-41ED-A940-212C1B280E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04D9CB1-B1AD-46F4-933E-08576A2A8B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8A5CDD1-D0F8-46AA-AAF1-B465316A9632}" type="slidenum">
              <a:rPr lang="fr-CH" altLang="fr-FR"/>
              <a:pPr/>
              <a:t>‹N°›</a:t>
            </a:fld>
            <a:endParaRPr lang="fr-CH" altLang="fr-FR"/>
          </a:p>
        </p:txBody>
      </p:sp>
    </p:spTree>
    <p:extLst>
      <p:ext uri="{BB962C8B-B14F-4D97-AF65-F5344CB8AC3E}">
        <p14:creationId xmlns:p14="http://schemas.microsoft.com/office/powerpoint/2010/main" val="3107883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C74B4F3-105D-4B25-80B9-2A060DE8E5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90E22D-8F1D-4AD3-8EE5-EBA3E10B0171}" type="datetimeFigureOut">
              <a:rPr lang="fr-CH"/>
              <a:pPr>
                <a:defRPr/>
              </a:pPr>
              <a:t>06.10.2024</a:t>
            </a:fld>
            <a:endParaRPr lang="fr-CH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EC25C214-C2BD-4728-A416-ED3124094B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9BD2AB3-AFB1-4C60-88AB-5CF7708ADC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BD2A57A-5F45-495E-8427-24028A10E72E}" type="slidenum">
              <a:rPr lang="fr-CH" altLang="fr-FR"/>
              <a:pPr/>
              <a:t>‹N°›</a:t>
            </a:fld>
            <a:endParaRPr lang="fr-CH" altLang="fr-FR"/>
          </a:p>
        </p:txBody>
      </p:sp>
    </p:spTree>
    <p:extLst>
      <p:ext uri="{BB962C8B-B14F-4D97-AF65-F5344CB8AC3E}">
        <p14:creationId xmlns:p14="http://schemas.microsoft.com/office/powerpoint/2010/main" val="4832649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>
            <a:extLst>
              <a:ext uri="{FF2B5EF4-FFF2-40B4-BE49-F238E27FC236}">
                <a16:creationId xmlns:a16="http://schemas.microsoft.com/office/drawing/2014/main" id="{737286BA-C887-4F95-8898-231EE0E7F2F7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/>
              <a:t>Cliquez pour modifier le style du titre</a:t>
            </a:r>
            <a:endParaRPr lang="fr-CH" altLang="fr-FR"/>
          </a:p>
        </p:txBody>
      </p:sp>
      <p:sp>
        <p:nvSpPr>
          <p:cNvPr id="1027" name="Espace réservé du texte 2">
            <a:extLst>
              <a:ext uri="{FF2B5EF4-FFF2-40B4-BE49-F238E27FC236}">
                <a16:creationId xmlns:a16="http://schemas.microsoft.com/office/drawing/2014/main" id="{8DFAEA12-3F83-431F-B7D9-18407A9C7940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/>
              <a:t>Cliquez pour modifier les styles du texte du masque</a:t>
            </a:r>
          </a:p>
          <a:p>
            <a:pPr lvl="1"/>
            <a:r>
              <a:rPr lang="fr-FR" altLang="fr-FR"/>
              <a:t>Deuxième niveau</a:t>
            </a:r>
          </a:p>
          <a:p>
            <a:pPr lvl="2"/>
            <a:r>
              <a:rPr lang="fr-FR" altLang="fr-FR"/>
              <a:t>Troisième niveau</a:t>
            </a:r>
          </a:p>
          <a:p>
            <a:pPr lvl="3"/>
            <a:r>
              <a:rPr lang="fr-FR" altLang="fr-FR"/>
              <a:t>Quatrième niveau</a:t>
            </a:r>
          </a:p>
          <a:p>
            <a:pPr lvl="4"/>
            <a:r>
              <a:rPr lang="fr-FR" altLang="fr-FR"/>
              <a:t>Cinquième niveau</a:t>
            </a:r>
            <a:endParaRPr lang="fr-CH" altLang="fr-FR"/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A51DFAE-972F-4312-9935-CE997389C9D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46820ED2-ECF0-474C-81D5-81549B29E171}" type="datetimeFigureOut">
              <a:rPr lang="fr-CH"/>
              <a:pPr>
                <a:defRPr/>
              </a:pPr>
              <a:t>06.10.2024</a:t>
            </a:fld>
            <a:endParaRPr lang="fr-CH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D8AFB17-E291-4A72-B341-521ACE2DCA7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DDED2F1-6077-45CB-8D0A-F1F821E8665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fld id="{7A84D959-82A3-4AD5-B7C7-579462EF8564}" type="slidenum">
              <a:rPr lang="fr-CH" altLang="fr-FR"/>
              <a:pPr/>
              <a:t>‹N°›</a:t>
            </a:fld>
            <a:endParaRPr lang="fr-CH" alt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emf"/><Relationship Id="rId4" Type="http://schemas.openxmlformats.org/officeDocument/2006/relationships/image" Target="../media/image2.emf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24.pn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7" Type="http://schemas.openxmlformats.org/officeDocument/2006/relationships/hyperlink" Target="http://ppsmania.fr/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8.jpeg"/><Relationship Id="rId5" Type="http://schemas.openxmlformats.org/officeDocument/2006/relationships/hyperlink" Target="http://ppsmania.net/" TargetMode="External"/><Relationship Id="rId4" Type="http://schemas.openxmlformats.org/officeDocument/2006/relationships/image" Target="../media/image27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Image 1" descr="Cercle.emf">
            <a:extLst>
              <a:ext uri="{FF2B5EF4-FFF2-40B4-BE49-F238E27FC236}">
                <a16:creationId xmlns:a16="http://schemas.microsoft.com/office/drawing/2014/main" id="{8A3911DA-2535-4D24-AFAB-6C4F86FCE96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66167" y="2241551"/>
            <a:ext cx="3259667" cy="2374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 2" descr="Défilement.emf">
            <a:extLst>
              <a:ext uri="{FF2B5EF4-FFF2-40B4-BE49-F238E27FC236}">
                <a16:creationId xmlns:a16="http://schemas.microsoft.com/office/drawing/2014/main" id="{68C1BD15-1DF5-4A17-BDEA-433DFFB0F08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3800" y="1"/>
            <a:ext cx="2184400" cy="8085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Image 3" descr="Automatique.emf">
            <a:extLst>
              <a:ext uri="{FF2B5EF4-FFF2-40B4-BE49-F238E27FC236}">
                <a16:creationId xmlns:a16="http://schemas.microsoft.com/office/drawing/2014/main" id="{A208FBF1-C2C8-48CD-B1F0-08EE1B73288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30234" y="6000751"/>
            <a:ext cx="2531533" cy="6498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3000">
    <p:sndAc>
      <p:stSnd loop="1">
        <p:snd r:embed="rId2" name="Armik - ROMANTIC FLAMENCO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.06314 L 0 0.39616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670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0.05736 L 0 -0.39038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67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064562" y="1393020"/>
            <a:ext cx="6062878" cy="221599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138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Freestyle Script" pitchFamily="66" charset="0"/>
                <a:cs typeface="Courier New" pitchFamily="49" charset="0"/>
              </a:rPr>
              <a:t>ROGIMAGE</a:t>
            </a:r>
          </a:p>
        </p:txBody>
      </p:sp>
      <p:sp>
        <p:nvSpPr>
          <p:cNvPr id="5" name="ZoneTexte 4"/>
          <p:cNvSpPr txBox="1">
            <a:spLocks noChangeArrowheads="1"/>
          </p:cNvSpPr>
          <p:nvPr/>
        </p:nvSpPr>
        <p:spPr bwMode="auto">
          <a:xfrm>
            <a:off x="1524000" y="3160715"/>
            <a:ext cx="9144000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fr-CH" altLang="fr-FR" sz="6000">
                <a:solidFill>
                  <a:srgbClr val="FF0000"/>
                </a:solidFill>
                <a:latin typeface="Comic Sans MS" panose="030F0702030302020204" pitchFamily="66" charset="0"/>
              </a:rPr>
              <a:t>Présente</a:t>
            </a:r>
          </a:p>
        </p:txBody>
      </p:sp>
      <p:sp>
        <p:nvSpPr>
          <p:cNvPr id="6" name="Text Box 15"/>
          <p:cNvSpPr txBox="1">
            <a:spLocks noChangeArrowheads="1"/>
          </p:cNvSpPr>
          <p:nvPr/>
        </p:nvSpPr>
        <p:spPr bwMode="auto">
          <a:xfrm>
            <a:off x="1524000" y="4554538"/>
            <a:ext cx="9144000" cy="7848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fr-CA" altLang="fr-FR" b="1">
                <a:solidFill>
                  <a:schemeClr val="bg1"/>
                </a:solidFill>
                <a:latin typeface="Calibri" panose="020F0502020204030204" pitchFamily="34" charset="0"/>
              </a:rPr>
              <a:t> Aujourd’hui : </a:t>
            </a:r>
            <a:fld id="{47055AE2-D39A-4C96-8D98-CEF37803C6BE}" type="datetime4">
              <a:rPr lang="fr-CA" altLang="fr-FR" b="1">
                <a:solidFill>
                  <a:schemeClr val="bg1"/>
                </a:solidFill>
                <a:latin typeface="Calibri" panose="020F0502020204030204" pitchFamily="34" charset="0"/>
              </a:rPr>
              <a:pPr algn="ctr" eaLnBrk="1" hangingPunct="1">
                <a:spcBef>
                  <a:spcPct val="50000"/>
                </a:spcBef>
              </a:pPr>
              <a:t>6 octobre 2024</a:t>
            </a:fld>
            <a:r>
              <a:rPr lang="fr-CA" altLang="fr-FR" b="1">
                <a:solidFill>
                  <a:schemeClr val="bg1"/>
                </a:solidFill>
                <a:latin typeface="Calibri" panose="020F0502020204030204" pitchFamily="34" charset="0"/>
              </a:rPr>
              <a:t>  </a:t>
            </a:r>
          </a:p>
          <a:p>
            <a:pPr algn="ctr" eaLnBrk="1" hangingPunct="1">
              <a:spcBef>
                <a:spcPct val="50000"/>
              </a:spcBef>
            </a:pPr>
            <a:r>
              <a:rPr lang="fr-CA" altLang="fr-FR" b="1">
                <a:solidFill>
                  <a:schemeClr val="bg1"/>
                </a:solidFill>
                <a:latin typeface="Calibri" panose="020F0502020204030204" pitchFamily="34" charset="0"/>
              </a:rPr>
              <a:t> Il est exactement : </a:t>
            </a:r>
            <a:fld id="{C1490D8C-DE77-40D4-B121-CA470B40A094}" type="datetime11">
              <a:rPr lang="fr-CA" altLang="fr-FR" b="1">
                <a:solidFill>
                  <a:schemeClr val="bg1"/>
                </a:solidFill>
                <a:latin typeface="Calibri" panose="020F0502020204030204" pitchFamily="34" charset="0"/>
              </a:rPr>
              <a:pPr algn="ctr" eaLnBrk="1" hangingPunct="1">
                <a:spcBef>
                  <a:spcPct val="50000"/>
                </a:spcBef>
              </a:pPr>
              <a:t>16:46:54</a:t>
            </a:fld>
            <a:r>
              <a:rPr lang="fr-CA" altLang="fr-FR" b="1">
                <a:solidFill>
                  <a:schemeClr val="bg1"/>
                </a:solidFill>
                <a:latin typeface="Calibri" panose="020F0502020204030204" pitchFamily="34" charset="0"/>
              </a:rPr>
              <a:t> h.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/>
    </mc:Choice>
    <mc:Fallback xmlns="">
      <p:transition spd="slow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3400"/>
                            </p:stCondLst>
                            <p:childTnLst>
                              <p:par>
                                <p:cTn id="12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4400"/>
                            </p:stCondLst>
                            <p:childTnLst>
                              <p:par>
                                <p:cTn id="17" presetID="23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2BD0CC0-B1A9-4787-A43B-32E5740AC5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CH"/>
          </a:p>
        </p:txBody>
      </p:sp>
      <p:pic>
        <p:nvPicPr>
          <p:cNvPr id="5" name="Espace réservé du contenu 4" descr="Une image contenant herbe, extérieur, plante, arbre&#10;&#10;Description générée automatiquement">
            <a:extLst>
              <a:ext uri="{FF2B5EF4-FFF2-40B4-BE49-F238E27FC236}">
                <a16:creationId xmlns:a16="http://schemas.microsoft.com/office/drawing/2014/main" id="{63A53ABD-355D-458D-A884-DECF682D31F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68718" y="-171400"/>
            <a:ext cx="12929436" cy="7272808"/>
          </a:xfrm>
        </p:spPr>
      </p:pic>
    </p:spTree>
    <p:extLst>
      <p:ext uri="{BB962C8B-B14F-4D97-AF65-F5344CB8AC3E}">
        <p14:creationId xmlns:p14="http://schemas.microsoft.com/office/powerpoint/2010/main" val="14280773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extérieur, herbe, champ, arbre&#10;&#10;Description générée automatiquement">
            <a:extLst>
              <a:ext uri="{FF2B5EF4-FFF2-40B4-BE49-F238E27FC236}">
                <a16:creationId xmlns:a16="http://schemas.microsoft.com/office/drawing/2014/main" id="{45B7BCE0-B06F-4D4C-8D64-996EF6491F3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586099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000">
        <p15:prstTrans prst="curtains"/>
      </p:transition>
    </mc:Choice>
    <mc:Fallback xmlns="">
      <p:transition spd="slow" advTm="1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erbe, extérieur, champ, arbre&#10;&#10;Description générée automatiquement">
            <a:extLst>
              <a:ext uri="{FF2B5EF4-FFF2-40B4-BE49-F238E27FC236}">
                <a16:creationId xmlns:a16="http://schemas.microsoft.com/office/drawing/2014/main" id="{7989907C-D0A5-454F-99A8-CCD5AD9456B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57005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5000">
        <p:fade/>
      </p:transition>
    </mc:Choice>
    <mc:Fallback xmlns="">
      <p:transition spd="med" advTm="5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Une image contenant herbe, extérieur, maison, arbre&#10;&#10;Description générée automatiquement">
            <a:extLst>
              <a:ext uri="{FF2B5EF4-FFF2-40B4-BE49-F238E27FC236}">
                <a16:creationId xmlns:a16="http://schemas.microsoft.com/office/drawing/2014/main" id="{41B03389-CA52-48A2-A249-7BED0E43822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20352" y="-168979"/>
            <a:ext cx="12432704" cy="6885105"/>
          </a:xfrm>
          <a:prstGeom prst="rect">
            <a:avLst/>
          </a:prstGeom>
        </p:spPr>
      </p:pic>
      <p:pic>
        <p:nvPicPr>
          <p:cNvPr id="8" name="Image 7" descr="Une image contenant drapeau, rideau, chemise&#10;&#10;Description générée automatiquement">
            <a:extLst>
              <a:ext uri="{FF2B5EF4-FFF2-40B4-BE49-F238E27FC236}">
                <a16:creationId xmlns:a16="http://schemas.microsoft.com/office/drawing/2014/main" id="{17D43D30-4646-4E94-8731-41588FE7418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955132">
            <a:off x="9053828" y="4866742"/>
            <a:ext cx="702312" cy="7166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429517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5000">
        <p15:prstTrans prst="curtains"/>
      </p:transition>
    </mc:Choice>
    <mc:Fallback xmlns="">
      <p:transition spd="slow" advTm="5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able, intérieur, petit, planche&#10;&#10;Description générée automatiquement">
            <a:extLst>
              <a:ext uri="{FF2B5EF4-FFF2-40B4-BE49-F238E27FC236}">
                <a16:creationId xmlns:a16="http://schemas.microsoft.com/office/drawing/2014/main" id="{F6198671-E8E2-40E7-869C-98E920AA8EE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366301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5000">
        <p15:prstTrans prst="curtains"/>
      </p:transition>
    </mc:Choice>
    <mc:Fallback xmlns="">
      <p:transition spd="slow" advTm="5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erbe, extérieur, chaise, champ&#10;&#10;Description générée automatiquement">
            <a:extLst>
              <a:ext uri="{FF2B5EF4-FFF2-40B4-BE49-F238E27FC236}">
                <a16:creationId xmlns:a16="http://schemas.microsoft.com/office/drawing/2014/main" id="{16B9D8D2-A9C1-4FE9-9C02-837FBC763D0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71400"/>
            <a:ext cx="12192000" cy="7029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225039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5000">
        <p15:prstTrans prst="curtains"/>
      </p:transition>
    </mc:Choice>
    <mc:Fallback xmlns="">
      <p:transition spd="slow" advClick="0" advTm="5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xtérieur, herbe, forêt, parc&#10;&#10;Description générée automatiquement">
            <a:extLst>
              <a:ext uri="{FF2B5EF4-FFF2-40B4-BE49-F238E27FC236}">
                <a16:creationId xmlns:a16="http://schemas.microsoft.com/office/drawing/2014/main" id="{D28A53E8-813C-4F6B-A0EC-B8215B0DF9C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139285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5000">
        <p15:prstTrans prst="curtains"/>
      </p:transition>
    </mc:Choice>
    <mc:Fallback xmlns="">
      <p:transition spd="slow" advClick="0" advTm="5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E0E122A-1E1E-4D2D-A575-72B88D34AB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CH"/>
          </a:p>
        </p:txBody>
      </p:sp>
      <p:pic>
        <p:nvPicPr>
          <p:cNvPr id="5" name="Espace réservé du contenu 4" descr="Une image contenant alimentation, gâteau, assis, table&#10;&#10;Description générée automatiquement">
            <a:extLst>
              <a:ext uri="{FF2B5EF4-FFF2-40B4-BE49-F238E27FC236}">
                <a16:creationId xmlns:a16="http://schemas.microsoft.com/office/drawing/2014/main" id="{7CA5C8E5-6FB3-415C-8A80-37F69003078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6688" y="-99391"/>
            <a:ext cx="12348488" cy="7056784"/>
          </a:xfrm>
        </p:spPr>
      </p:pic>
    </p:spTree>
    <p:extLst>
      <p:ext uri="{BB962C8B-B14F-4D97-AF65-F5344CB8AC3E}">
        <p14:creationId xmlns:p14="http://schemas.microsoft.com/office/powerpoint/2010/main" val="204885491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5000">
        <p15:prstTrans prst="curtains"/>
      </p:transition>
    </mc:Choice>
    <mc:Fallback xmlns="">
      <p:transition spd="slow" advTm="5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anc, herbe, extérieur, parc&#10;&#10;Description générée automatiquement">
            <a:extLst>
              <a:ext uri="{FF2B5EF4-FFF2-40B4-BE49-F238E27FC236}">
                <a16:creationId xmlns:a16="http://schemas.microsoft.com/office/drawing/2014/main" id="{EC588B57-AFE6-47F3-865F-52F518391D9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526480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5000">
        <p15:prstTrans prst="curtains"/>
      </p:transition>
    </mc:Choice>
    <mc:Fallback xmlns="">
      <p:transition spd="slow" advClick="0" advTm="5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xtérieur, herbe, champ, broutant&#10;&#10;Description générée automatiquement">
            <a:extLst>
              <a:ext uri="{FF2B5EF4-FFF2-40B4-BE49-F238E27FC236}">
                <a16:creationId xmlns:a16="http://schemas.microsoft.com/office/drawing/2014/main" id="{8318E0BF-5238-43DB-A168-420EC7D04CD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323535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1000">
        <p15:prstTrans prst="curtains"/>
      </p:transition>
    </mc:Choice>
    <mc:Fallback xmlns="">
      <p:transition spd="slow" advClick="0" advTm="1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erbe, extérieur, arbre, champ&#10;&#10;Description générée automatiquement">
            <a:extLst>
              <a:ext uri="{FF2B5EF4-FFF2-40B4-BE49-F238E27FC236}">
                <a16:creationId xmlns:a16="http://schemas.microsoft.com/office/drawing/2014/main" id="{6887EB3C-856B-41A0-B02A-60EB07FD68D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64666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5000">
        <p:fade/>
      </p:transition>
    </mc:Choice>
    <mc:Fallback xmlns="">
      <p:transition spd="med" advClick="0" advTm="5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ante, herbe, extérieur, arbre&#10;&#10;Description générée automatiquement">
            <a:extLst>
              <a:ext uri="{FF2B5EF4-FFF2-40B4-BE49-F238E27FC236}">
                <a16:creationId xmlns:a16="http://schemas.microsoft.com/office/drawing/2014/main" id="{F7CAF950-BC8A-4554-A607-5B59EAA9096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820359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5000">
        <p15:prstTrans prst="curtains"/>
      </p:transition>
    </mc:Choice>
    <mc:Fallback xmlns="">
      <p:transition spd="slow" advClick="0" advTm="5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erbe, extérieur, champ, plante&#10;&#10;Description générée automatiquement">
            <a:extLst>
              <a:ext uri="{FF2B5EF4-FFF2-40B4-BE49-F238E27FC236}">
                <a16:creationId xmlns:a16="http://schemas.microsoft.com/office/drawing/2014/main" id="{9B80A6C0-E638-4D0B-A12C-201A40392E6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306547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5000">
        <p15:prstTrans prst="curtains"/>
      </p:transition>
    </mc:Choice>
    <mc:Fallback xmlns="">
      <p:transition spd="slow" advClick="0" advTm="5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erbe, arbre, assis, parc&#10;&#10;Description générée automatiquement">
            <a:extLst>
              <a:ext uri="{FF2B5EF4-FFF2-40B4-BE49-F238E27FC236}">
                <a16:creationId xmlns:a16="http://schemas.microsoft.com/office/drawing/2014/main" id="{54BEB334-069B-42AD-ADDD-F3347FF46D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439565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2000">
        <p15:prstTrans prst="curtains"/>
      </p:transition>
    </mc:Choice>
    <mc:Fallback xmlns="">
      <p:transition spd="slow" advClick="0" advTm="2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erbe, extérieur, plante, arbre&#10;&#10;Description générée automatiquement">
            <a:extLst>
              <a:ext uri="{FF2B5EF4-FFF2-40B4-BE49-F238E27FC236}">
                <a16:creationId xmlns:a16="http://schemas.microsoft.com/office/drawing/2014/main" id="{6EF2B733-37D6-47F8-BCCD-CB628C82028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761836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5000">
        <p15:prstTrans prst="curtains"/>
      </p:transition>
    </mc:Choice>
    <mc:Fallback xmlns="">
      <p:transition spd="slow" advClick="0" advTm="5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xtérieur, plante, arbre, parc&#10;&#10;Description générée automatiquement">
            <a:extLst>
              <a:ext uri="{FF2B5EF4-FFF2-40B4-BE49-F238E27FC236}">
                <a16:creationId xmlns:a16="http://schemas.microsoft.com/office/drawing/2014/main" id="{88A94A9C-9678-4D62-9F43-909A04F2CB6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267979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5000">
        <p15:prstTrans prst="curtains"/>
      </p:transition>
    </mc:Choice>
    <mc:Fallback xmlns="">
      <p:transition spd="slow" advClick="0" advTm="5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grand, assis, table, oiseau&#10;&#10;Description générée automatiquement">
            <a:extLst>
              <a:ext uri="{FF2B5EF4-FFF2-40B4-BE49-F238E27FC236}">
                <a16:creationId xmlns:a16="http://schemas.microsoft.com/office/drawing/2014/main" id="{D32232FF-D1AC-4704-9BFF-85046467F0D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336326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5000">
        <p15:prstTrans prst="curtains"/>
      </p:transition>
    </mc:Choice>
    <mc:Fallback xmlns="">
      <p:transition spd="slow" advClick="0" advTm="5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erbe, extérieur, nature, champ&#10;&#10;Description générée automatiquement">
            <a:extLst>
              <a:ext uri="{FF2B5EF4-FFF2-40B4-BE49-F238E27FC236}">
                <a16:creationId xmlns:a16="http://schemas.microsoft.com/office/drawing/2014/main" id="{F6CDD085-6005-4A9B-A750-99ACA985A4E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128568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5000">
        <p15:prstTrans prst="curtains"/>
      </p:transition>
    </mc:Choice>
    <mc:Fallback xmlns="">
      <p:transition spd="slow" advClick="0" advTm="5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xtérieur, eau, nature, rivière&#10;&#10;Description générée automatiquement">
            <a:extLst>
              <a:ext uri="{FF2B5EF4-FFF2-40B4-BE49-F238E27FC236}">
                <a16:creationId xmlns:a16="http://schemas.microsoft.com/office/drawing/2014/main" id="{A6E1EF1F-009C-4B38-B663-BD321B2C7E1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998" y="0"/>
            <a:ext cx="1236769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939602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5000">
        <p15:prstTrans prst="curtains"/>
      </p:transition>
    </mc:Choice>
    <mc:Fallback xmlns="">
      <p:transition spd="slow" advClick="0" advTm="5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Vache de concert11">
            <a:hlinkClick r:id="" action="ppaction://media"/>
            <a:extLst>
              <a:ext uri="{FF2B5EF4-FFF2-40B4-BE49-F238E27FC236}">
                <a16:creationId xmlns:a16="http://schemas.microsoft.com/office/drawing/2014/main" id="{7C6F9A93-28E7-4F5F-AFCC-492731AF3837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2532011" y="44624"/>
            <a:ext cx="6863858" cy="68638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19261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7000">
        <p:sndAc>
          <p:endSnd/>
        </p:sndAc>
      </p:transition>
    </mc:Choice>
    <mc:Fallback xmlns="">
      <p:transition advClick="0" advTm="7000">
        <p:sndAc>
          <p:endSnd/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4979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Image 3">
            <a:extLst>
              <a:ext uri="{FF2B5EF4-FFF2-40B4-BE49-F238E27FC236}">
                <a16:creationId xmlns:a16="http://schemas.microsoft.com/office/drawing/2014/main" id="{013DBABB-22FB-4993-9D83-70D1D07FB91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ZoneTexte 4">
            <a:extLst>
              <a:ext uri="{FF2B5EF4-FFF2-40B4-BE49-F238E27FC236}">
                <a16:creationId xmlns:a16="http://schemas.microsoft.com/office/drawing/2014/main" id="{26BC5EF5-1620-4EF6-A117-8CE7AABDF0E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33285" y="3075517"/>
            <a:ext cx="5325497" cy="1077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CH" altLang="fr-FR" sz="6400">
                <a:solidFill>
                  <a:srgbClr val="FFFF00"/>
                </a:solidFill>
                <a:latin typeface="Monotype Corsiva" panose="03010101010201010101" pitchFamily="66" charset="0"/>
              </a:rPr>
              <a:t>Création de Roger</a:t>
            </a:r>
          </a:p>
        </p:txBody>
      </p:sp>
    </p:spTree>
  </p:cSld>
  <p:clrMapOvr>
    <a:masterClrMapping/>
  </p:clrMapOvr>
  <p:transition advClick="0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7" descr="ScreenShot102">
            <a:extLst>
              <a:ext uri="{FF2B5EF4-FFF2-40B4-BE49-F238E27FC236}">
                <a16:creationId xmlns:a16="http://schemas.microsoft.com/office/drawing/2014/main" id="{1193F6CF-CC88-45E6-8707-E4C31C0C7B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23926" y="-520430"/>
            <a:ext cx="13212614" cy="73784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6" name="Picture 9" descr="ligneetoile">
            <a:extLst>
              <a:ext uri="{FF2B5EF4-FFF2-40B4-BE49-F238E27FC236}">
                <a16:creationId xmlns:a16="http://schemas.microsoft.com/office/drawing/2014/main" id="{4EC66CED-F869-4F37-A141-CD0EF0F12A8D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48075" y="5157788"/>
            <a:ext cx="4902200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7" name="Rectangle 14">
            <a:extLst>
              <a:ext uri="{FF2B5EF4-FFF2-40B4-BE49-F238E27FC236}">
                <a16:creationId xmlns:a16="http://schemas.microsoft.com/office/drawing/2014/main" id="{A2297E98-1E87-4AEE-879D-B7F7F5E01479}"/>
              </a:ext>
            </a:extLst>
          </p:cNvPr>
          <p:cNvSpPr>
            <a:spLocks noChangeArrowheads="1"/>
          </p:cNvSpPr>
          <p:nvPr/>
        </p:nvSpPr>
        <p:spPr bwMode="auto">
          <a:xfrm rot="5400000" flipH="1">
            <a:off x="6015831" y="-4491831"/>
            <a:ext cx="160338" cy="9144000"/>
          </a:xfrm>
          <a:prstGeom prst="rect">
            <a:avLst/>
          </a:prstGeom>
          <a:solidFill>
            <a:srgbClr val="3366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lIns="102306" tIns="51156" rIns="102306" bIns="51156" anchor="ctr"/>
          <a:lstStyle>
            <a:lvl1pPr defTabSz="1023938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1023938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1023938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1023938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1023938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10239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10239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10239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10239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fr-FR" altLang="fr-FR" sz="2000">
              <a:latin typeface="Calibri" panose="020F0502020204030204" pitchFamily="34" charset="0"/>
            </a:endParaRPr>
          </a:p>
        </p:txBody>
      </p:sp>
      <p:sp>
        <p:nvSpPr>
          <p:cNvPr id="3078" name="Rectangle 16">
            <a:extLst>
              <a:ext uri="{FF2B5EF4-FFF2-40B4-BE49-F238E27FC236}">
                <a16:creationId xmlns:a16="http://schemas.microsoft.com/office/drawing/2014/main" id="{B1EB0051-8144-404B-98E2-E753BB3FE6FA}"/>
              </a:ext>
            </a:extLst>
          </p:cNvPr>
          <p:cNvSpPr>
            <a:spLocks noChangeArrowheads="1"/>
          </p:cNvSpPr>
          <p:nvPr/>
        </p:nvSpPr>
        <p:spPr bwMode="auto">
          <a:xfrm rot="5400000" flipH="1">
            <a:off x="6038057" y="2183607"/>
            <a:ext cx="115887" cy="9144000"/>
          </a:xfrm>
          <a:prstGeom prst="rect">
            <a:avLst/>
          </a:prstGeom>
          <a:solidFill>
            <a:srgbClr val="3366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lIns="102306" tIns="51156" rIns="102306" bIns="51156" anchor="ctr"/>
          <a:lstStyle>
            <a:lvl1pPr defTabSz="1023938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1023938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1023938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1023938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1023938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10239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10239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10239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10239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fr-FR" altLang="fr-FR" sz="2000">
              <a:latin typeface="Calibri" panose="020F0502020204030204" pitchFamily="34" charset="0"/>
            </a:endParaRPr>
          </a:p>
        </p:txBody>
      </p:sp>
      <p:pic>
        <p:nvPicPr>
          <p:cNvPr id="3079" name="Image 9" descr="BanHautpageindex.jpg">
            <a:hlinkClick r:id="rId5"/>
            <a:extLst>
              <a:ext uri="{FF2B5EF4-FFF2-40B4-BE49-F238E27FC236}">
                <a16:creationId xmlns:a16="http://schemas.microsoft.com/office/drawing/2014/main" id="{38C79CB9-C2F8-4940-AC4C-C48BDDD1B27F}"/>
              </a:ext>
            </a:extLst>
          </p:cNvPr>
          <p:cNvPicPr>
            <a:picLocks noChangeAspect="1"/>
          </p:cNvPicPr>
          <p:nvPr/>
        </p:nvPicPr>
        <p:blipFill>
          <a:blip r:embed="rId6">
            <a:lum contrast="4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11564" y="3959226"/>
            <a:ext cx="5032375" cy="530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7833" name="Rectangle 10">
            <a:extLst>
              <a:ext uri="{FF2B5EF4-FFF2-40B4-BE49-F238E27FC236}">
                <a16:creationId xmlns:a16="http://schemas.microsoft.com/office/drawing/2014/main" id="{CDF06102-9BF3-40D8-AD80-5A8F30182ABE}"/>
              </a:ext>
            </a:extLst>
          </p:cNvPr>
          <p:cNvSpPr>
            <a:spLocks noChangeArrowheads="1"/>
          </p:cNvSpPr>
          <p:nvPr/>
        </p:nvSpPr>
        <p:spPr bwMode="auto">
          <a:xfrm>
            <a:off x="3644900" y="4506914"/>
            <a:ext cx="4902200" cy="649287"/>
          </a:xfrm>
          <a:prstGeom prst="rect">
            <a:avLst/>
          </a:prstGeom>
          <a:gradFill rotWithShape="1">
            <a:gsLst>
              <a:gs pos="0">
                <a:schemeClr val="accent1"/>
              </a:gs>
              <a:gs pos="50000">
                <a:schemeClr val="accent1">
                  <a:gamma/>
                  <a:tint val="0"/>
                  <a:invGamma/>
                </a:schemeClr>
              </a:gs>
              <a:gs pos="100000">
                <a:schemeClr val="accent1"/>
              </a:gs>
            </a:gsLst>
            <a:lin ang="5400000" scaled="1"/>
          </a:gradFill>
          <a:ln w="76200">
            <a:solidFill>
              <a:srgbClr val="66CCFF"/>
            </a:solidFill>
            <a:miter lim="800000"/>
            <a:headEnd/>
            <a:tailEnd/>
          </a:ln>
        </p:spPr>
        <p:txBody>
          <a:bodyPr lIns="102306" tIns="0" rIns="102306" bIns="0"/>
          <a:lstStyle/>
          <a:p>
            <a:pPr algn="ctr" defTabSz="1023938">
              <a:defRPr/>
            </a:pPr>
            <a:r>
              <a:rPr lang="fr-CA" sz="3000" dirty="0">
                <a:solidFill>
                  <a:srgbClr val="FF0066"/>
                </a:solidFill>
                <a:latin typeface="Calibri" pitchFamily="34" charset="0"/>
                <a:cs typeface="Arial" charset="0"/>
              </a:rPr>
              <a:t> </a:t>
            </a:r>
            <a:r>
              <a:rPr lang="fr-CA" sz="3300" b="1" dirty="0">
                <a:solidFill>
                  <a:srgbClr val="66CCFF"/>
                </a:solidFill>
                <a:latin typeface="Arial Rounded MT Bold" pitchFamily="34" charset="0"/>
                <a:cs typeface="Arial" charset="0"/>
                <a:hlinkClick r:id="rId7"/>
              </a:rPr>
              <a:t>http://ppsmania.fr</a:t>
            </a:r>
            <a:endParaRPr lang="fr-CA" sz="900" dirty="0">
              <a:solidFill>
                <a:srgbClr val="66CCFF"/>
              </a:solidFill>
              <a:latin typeface="Arial Rounded MT Bold" pitchFamily="34" charset="0"/>
              <a:cs typeface="Arial" charset="0"/>
            </a:endParaRPr>
          </a:p>
        </p:txBody>
      </p:sp>
      <p:sp>
        <p:nvSpPr>
          <p:cNvPr id="77834" name="Text Box 10">
            <a:extLst>
              <a:ext uri="{FF2B5EF4-FFF2-40B4-BE49-F238E27FC236}">
                <a16:creationId xmlns:a16="http://schemas.microsoft.com/office/drawing/2014/main" id="{ADB3AC78-72E3-4D98-AB01-765CAC56521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6116639"/>
            <a:ext cx="9144000" cy="441865"/>
          </a:xfrm>
          <a:prstGeom prst="rect">
            <a:avLst/>
          </a:prstGeom>
          <a:noFill/>
          <a:ln>
            <a:noFill/>
          </a:ln>
          <a:effectLst/>
        </p:spPr>
        <p:txBody>
          <a:bodyPr lIns="102306" tIns="51156" rIns="102306" bIns="51156">
            <a:spAutoFit/>
          </a:bodyPr>
          <a:lstStyle>
            <a:lvl1pPr defTabSz="1023938">
              <a:defRPr>
                <a:solidFill>
                  <a:schemeClr val="tx1"/>
                </a:solidFill>
                <a:latin typeface="Arial" charset="0"/>
              </a:defRPr>
            </a:lvl1pPr>
            <a:lvl2pPr marL="509588" indent="3175" defTabSz="1023938">
              <a:defRPr>
                <a:solidFill>
                  <a:schemeClr val="tx1"/>
                </a:solidFill>
                <a:latin typeface="Arial" charset="0"/>
              </a:defRPr>
            </a:lvl2pPr>
            <a:lvl3pPr marL="1022350" indent="1588" defTabSz="1023938">
              <a:defRPr>
                <a:solidFill>
                  <a:schemeClr val="tx1"/>
                </a:solidFill>
                <a:latin typeface="Arial" charset="0"/>
              </a:defRPr>
            </a:lvl3pPr>
            <a:lvl4pPr marL="1533525" indent="3175" defTabSz="1023938">
              <a:defRPr>
                <a:solidFill>
                  <a:schemeClr val="tx1"/>
                </a:solidFill>
                <a:latin typeface="Arial" charset="0"/>
              </a:defRPr>
            </a:lvl4pPr>
            <a:lvl5pPr marL="2046288" indent="1588" defTabSz="1023938">
              <a:defRPr>
                <a:solidFill>
                  <a:schemeClr val="tx1"/>
                </a:solidFill>
                <a:latin typeface="Arial" charset="0"/>
              </a:defRPr>
            </a:lvl5pPr>
            <a:lvl6pPr marL="2503488" indent="1588" defTabSz="1023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60688" indent="1588" defTabSz="1023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17888" indent="1588" defTabSz="1023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75088" indent="1588" defTabSz="1023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spcBef>
                <a:spcPct val="50000"/>
              </a:spcBef>
              <a:defRPr/>
            </a:pPr>
            <a:r>
              <a:rPr lang="fr-FR" sz="2200" b="1">
                <a:solidFill>
                  <a:srgbClr val="0000FF"/>
                </a:solidFill>
                <a:effectLst>
                  <a:outerShdw blurRad="38100" dist="38100" dir="2700000" algn="tl">
                    <a:srgbClr val="FFFFFF"/>
                  </a:outerShdw>
                </a:effectLst>
                <a:cs typeface="Arial" charset="0"/>
              </a:rPr>
              <a:t>Clic gauche pour arrêter</a:t>
            </a:r>
          </a:p>
        </p:txBody>
      </p:sp>
      <p:sp>
        <p:nvSpPr>
          <p:cNvPr id="77835" name="Text Box 11">
            <a:extLst>
              <a:ext uri="{FF2B5EF4-FFF2-40B4-BE49-F238E27FC236}">
                <a16:creationId xmlns:a16="http://schemas.microsoft.com/office/drawing/2014/main" id="{E8546B98-E75E-4E16-BD65-68B7C5C3922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182563"/>
            <a:ext cx="9144000" cy="381000"/>
          </a:xfrm>
          <a:prstGeom prst="rect">
            <a:avLst/>
          </a:prstGeom>
          <a:noFill/>
          <a:ln>
            <a:noFill/>
          </a:ln>
          <a:effectLst/>
        </p:spPr>
        <p:txBody>
          <a:bodyPr lIns="102306" tIns="0" rIns="102306" bIns="0">
            <a:spAutoFit/>
          </a:bodyPr>
          <a:lstStyle>
            <a:lvl1pPr defTabSz="1023938">
              <a:defRPr>
                <a:solidFill>
                  <a:schemeClr val="tx1"/>
                </a:solidFill>
                <a:latin typeface="Arial" charset="0"/>
              </a:defRPr>
            </a:lvl1pPr>
            <a:lvl2pPr marL="509588" indent="3175" defTabSz="1023938">
              <a:defRPr>
                <a:solidFill>
                  <a:schemeClr val="tx1"/>
                </a:solidFill>
                <a:latin typeface="Arial" charset="0"/>
              </a:defRPr>
            </a:lvl2pPr>
            <a:lvl3pPr marL="1022350" indent="1588" defTabSz="1023938">
              <a:defRPr>
                <a:solidFill>
                  <a:schemeClr val="tx1"/>
                </a:solidFill>
                <a:latin typeface="Arial" charset="0"/>
              </a:defRPr>
            </a:lvl3pPr>
            <a:lvl4pPr marL="1533525" indent="3175" defTabSz="1023938">
              <a:defRPr>
                <a:solidFill>
                  <a:schemeClr val="tx1"/>
                </a:solidFill>
                <a:latin typeface="Arial" charset="0"/>
              </a:defRPr>
            </a:lvl4pPr>
            <a:lvl5pPr marL="2046288" indent="1588" defTabSz="1023938">
              <a:defRPr>
                <a:solidFill>
                  <a:schemeClr val="tx1"/>
                </a:solidFill>
                <a:latin typeface="Arial" charset="0"/>
              </a:defRPr>
            </a:lvl5pPr>
            <a:lvl6pPr marL="2503488" indent="1588" defTabSz="1023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60688" indent="1588" defTabSz="1023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17888" indent="1588" defTabSz="1023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75088" indent="1588" defTabSz="1023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spcBef>
                <a:spcPct val="50000"/>
              </a:spcBef>
              <a:defRPr/>
            </a:pPr>
            <a:r>
              <a:rPr lang="fr-FR" sz="2100" b="1" dirty="0">
                <a:solidFill>
                  <a:srgbClr val="0000FF"/>
                </a:solidFill>
                <a:effectLst>
                  <a:outerShdw blurRad="38100" dist="38100" dir="2700000" algn="tl">
                    <a:srgbClr val="FFFFFF"/>
                  </a:outerShdw>
                </a:effectLst>
                <a:cs typeface="Arial" charset="0"/>
              </a:rPr>
              <a:t>Je fais partie des 200 créateurs de PPSMANIA, tous bénévoles</a:t>
            </a:r>
            <a:r>
              <a:rPr lang="fr-FR" sz="2500" b="1" dirty="0">
                <a:solidFill>
                  <a:srgbClr val="0000FF"/>
                </a:solidFill>
                <a:effectLst>
                  <a:outerShdw blurRad="38100" dist="38100" dir="2700000" algn="tl">
                    <a:srgbClr val="FFFFFF"/>
                  </a:outerShdw>
                </a:effectLst>
                <a:cs typeface="Arial" charset="0"/>
              </a:rPr>
              <a:t>.</a:t>
            </a:r>
          </a:p>
        </p:txBody>
      </p:sp>
      <p:sp>
        <p:nvSpPr>
          <p:cNvPr id="12" name="ZoneTexte 11">
            <a:extLst>
              <a:ext uri="{FF2B5EF4-FFF2-40B4-BE49-F238E27FC236}">
                <a16:creationId xmlns:a16="http://schemas.microsoft.com/office/drawing/2014/main" id="{A2155340-FFBC-424A-AE48-04F985AA26FC}"/>
              </a:ext>
            </a:extLst>
          </p:cNvPr>
          <p:cNvSpPr txBox="1"/>
          <p:nvPr/>
        </p:nvSpPr>
        <p:spPr>
          <a:xfrm>
            <a:off x="4833939" y="728664"/>
            <a:ext cx="2663825" cy="70802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fr-CH" sz="4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Rogimage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 override="childStyle">
                                        <p:cTn id="6" dur="500" autoRev="1" fill="hold"/>
                                        <p:tgtEl>
                                          <p:spTgt spid="778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00FF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500" autoRev="1" fill="hold"/>
                                        <p:tgtEl>
                                          <p:spTgt spid="778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00FF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500" autoRev="1" fill="hold"/>
                                        <p:tgtEl>
                                          <p:spTgt spid="778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himène Badi II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Automne</Template>
  <TotalTime>7</TotalTime>
  <Words>43</Words>
  <Application>Microsoft Office PowerPoint</Application>
  <PresentationFormat>Grand écran</PresentationFormat>
  <Paragraphs>11</Paragraphs>
  <Slides>24</Slides>
  <Notes>1</Notes>
  <HiddenSlides>0</HiddenSlides>
  <MMClips>1</MMClips>
  <ScaleCrop>false</ScaleCrop>
  <HeadingPairs>
    <vt:vector size="6" baseType="variant">
      <vt:variant>
        <vt:lpstr>Polices utilisées</vt:lpstr>
      </vt:variant>
      <vt:variant>
        <vt:i4>6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24</vt:i4>
      </vt:variant>
    </vt:vector>
  </HeadingPairs>
  <TitlesOfParts>
    <vt:vector size="31" baseType="lpstr">
      <vt:lpstr>Arial</vt:lpstr>
      <vt:lpstr>Arial Rounded MT Bold</vt:lpstr>
      <vt:lpstr>Calibri</vt:lpstr>
      <vt:lpstr>Comic Sans MS</vt:lpstr>
      <vt:lpstr>Freestyle Script</vt:lpstr>
      <vt:lpstr>Monotype Corsiva</vt:lpstr>
      <vt:lpstr>Chimène Badi II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Roger Constant</dc:creator>
  <cp:keywords>RM</cp:keywords>
  <cp:lastModifiedBy>Roger</cp:lastModifiedBy>
  <cp:revision>22</cp:revision>
  <dcterms:created xsi:type="dcterms:W3CDTF">2020-09-12T07:02:11Z</dcterms:created>
  <dcterms:modified xsi:type="dcterms:W3CDTF">2024-10-06T14:47:40Z</dcterms:modified>
  <cp:contentStatus/>
</cp:coreProperties>
</file>