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6"/>
  </p:notesMasterIdLst>
  <p:sldIdLst>
    <p:sldId id="366" r:id="rId2"/>
    <p:sldId id="308" r:id="rId3"/>
    <p:sldId id="367" r:id="rId4"/>
    <p:sldId id="372" r:id="rId5"/>
    <p:sldId id="280" r:id="rId6"/>
    <p:sldId id="287" r:id="rId7"/>
    <p:sldId id="310" r:id="rId8"/>
    <p:sldId id="278" r:id="rId9"/>
    <p:sldId id="365" r:id="rId10"/>
    <p:sldId id="282" r:id="rId11"/>
    <p:sldId id="313" r:id="rId12"/>
    <p:sldId id="281" r:id="rId13"/>
    <p:sldId id="314" r:id="rId14"/>
    <p:sldId id="291" r:id="rId15"/>
    <p:sldId id="284" r:id="rId16"/>
    <p:sldId id="275" r:id="rId17"/>
    <p:sldId id="333" r:id="rId18"/>
    <p:sldId id="297" r:id="rId19"/>
    <p:sldId id="298" r:id="rId20"/>
    <p:sldId id="299" r:id="rId21"/>
    <p:sldId id="295" r:id="rId22"/>
    <p:sldId id="300" r:id="rId23"/>
    <p:sldId id="301" r:id="rId24"/>
    <p:sldId id="329" r:id="rId25"/>
  </p:sldIdLst>
  <p:sldSz cx="9720263" cy="3600450"/>
  <p:notesSz cx="6858000" cy="9144000"/>
  <p:embeddedFontLst>
    <p:embeddedFont>
      <p:font typeface="Algerian" panose="04020705040A02060702" pitchFamily="82" charset="0"/>
      <p:regular r:id="rId27"/>
    </p:embeddedFont>
    <p:embeddedFont>
      <p:font typeface="Andy" panose="020B0604020202020204" charset="0"/>
      <p:regular r:id="rId28"/>
      <p:bold r:id="rId29"/>
    </p:embeddedFont>
    <p:embeddedFont>
      <p:font typeface="Aria Script SSi" panose="02020500000000000000"/>
      <p:regular r:id="rId30"/>
    </p:embeddedFont>
    <p:embeddedFont>
      <p:font typeface="Book Antiqua" panose="02040602050305030304" pitchFamily="18" charset="0"/>
      <p:regular r:id="rId31"/>
      <p:bold r:id="rId32"/>
      <p:italic r:id="rId33"/>
      <p:boldItalic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</p:embeddedFontLst>
  <p:defaultTextStyle>
    <a:defPPr>
      <a:defRPr lang="nl-B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0197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80395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20592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60790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009880" algn="l" defTabSz="803953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411857" algn="l" defTabSz="803953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2813833" algn="l" defTabSz="803953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215810" algn="l" defTabSz="803953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AES" cryptAlgorithmClass="hash" cryptAlgorithmType="typeAny" cryptAlgorithmSid="14" spinCount="100000" saltData="NgM90ZyY/9zeutK8WMBfqw==" hashData="fpxWcSTwW9D6PjiVIQoGMDKFdrQsfyhpJ034bTXafwc13nItu/EPc5vLDM++ZBWiTK6meCVr8FZRlG6/ruAomQ=="/>
  <p:extLst>
    <p:ext uri="{EFAFB233-063F-42B5-8137-9DF3F51BA10A}">
      <p15:sldGuideLst xmlns:p15="http://schemas.microsoft.com/office/powerpoint/2012/main">
        <p15:guide id="1" orient="horz" pos="770" userDrawn="1">
          <p15:clr>
            <a:srgbClr val="A4A3A4"/>
          </p15:clr>
        </p15:guide>
        <p15:guide id="2" pos="2071" userDrawn="1">
          <p15:clr>
            <a:srgbClr val="A4A3A4"/>
          </p15:clr>
        </p15:guide>
        <p15:guide id="3" orient="horz" pos="1134" userDrawn="1">
          <p15:clr>
            <a:srgbClr val="A4A3A4"/>
          </p15:clr>
        </p15:guide>
        <p15:guide id="4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61BFC9"/>
    <a:srgbClr val="6600FF"/>
    <a:srgbClr val="3333CC"/>
    <a:srgbClr val="6666FF"/>
    <a:srgbClr val="9933FF"/>
    <a:srgbClr val="FFFFCC"/>
    <a:srgbClr val="856D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09" autoAdjust="0"/>
    <p:restoredTop sz="94660"/>
  </p:normalViewPr>
  <p:slideViewPr>
    <p:cSldViewPr>
      <p:cViewPr varScale="1">
        <p:scale>
          <a:sx n="86" d="100"/>
          <a:sy n="86" d="100"/>
        </p:scale>
        <p:origin x="84" y="332"/>
      </p:cViewPr>
      <p:guideLst>
        <p:guide orient="horz" pos="770"/>
        <p:guide pos="2071"/>
        <p:guide orient="horz" pos="1134"/>
        <p:guide pos="306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8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7.fntdata"/><Relationship Id="rId38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font" Target="fonts/font11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 dirty="0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00AE1D-3F71-412C-95A7-E90963382D97}" type="datetimeFigureOut">
              <a:rPr lang="nl-BE" smtClean="0"/>
              <a:pPr/>
              <a:t>29/07/2025</a:t>
            </a:fld>
            <a:endParaRPr lang="nl-BE" dirty="0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-1198563" y="685800"/>
            <a:ext cx="9255126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 dirty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884562-87A0-408E-A7FF-F57E6306A955}" type="slidenum">
              <a:rPr lang="nl-BE" smtClean="0"/>
              <a:pPr/>
              <a:t>‹N°›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5350538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03953" rtl="0" eaLnBrk="1" latinLnBrk="0" hangingPunct="1">
      <a:defRPr sz="1044" kern="1200">
        <a:solidFill>
          <a:schemeClr val="tx1"/>
        </a:solidFill>
        <a:latin typeface="+mn-lt"/>
        <a:ea typeface="+mn-ea"/>
        <a:cs typeface="+mn-cs"/>
      </a:defRPr>
    </a:lvl1pPr>
    <a:lvl2pPr marL="401976" algn="l" defTabSz="803953" rtl="0" eaLnBrk="1" latinLnBrk="0" hangingPunct="1">
      <a:defRPr sz="1044" kern="1200">
        <a:solidFill>
          <a:schemeClr val="tx1"/>
        </a:solidFill>
        <a:latin typeface="+mn-lt"/>
        <a:ea typeface="+mn-ea"/>
        <a:cs typeface="+mn-cs"/>
      </a:defRPr>
    </a:lvl2pPr>
    <a:lvl3pPr marL="803953" algn="l" defTabSz="803953" rtl="0" eaLnBrk="1" latinLnBrk="0" hangingPunct="1">
      <a:defRPr sz="1044" kern="1200">
        <a:solidFill>
          <a:schemeClr val="tx1"/>
        </a:solidFill>
        <a:latin typeface="+mn-lt"/>
        <a:ea typeface="+mn-ea"/>
        <a:cs typeface="+mn-cs"/>
      </a:defRPr>
    </a:lvl3pPr>
    <a:lvl4pPr marL="1205929" algn="l" defTabSz="803953" rtl="0" eaLnBrk="1" latinLnBrk="0" hangingPunct="1">
      <a:defRPr sz="1044" kern="1200">
        <a:solidFill>
          <a:schemeClr val="tx1"/>
        </a:solidFill>
        <a:latin typeface="+mn-lt"/>
        <a:ea typeface="+mn-ea"/>
        <a:cs typeface="+mn-cs"/>
      </a:defRPr>
    </a:lvl4pPr>
    <a:lvl5pPr marL="1607904" algn="l" defTabSz="803953" rtl="0" eaLnBrk="1" latinLnBrk="0" hangingPunct="1">
      <a:defRPr sz="1044" kern="1200">
        <a:solidFill>
          <a:schemeClr val="tx1"/>
        </a:solidFill>
        <a:latin typeface="+mn-lt"/>
        <a:ea typeface="+mn-ea"/>
        <a:cs typeface="+mn-cs"/>
      </a:defRPr>
    </a:lvl5pPr>
    <a:lvl6pPr marL="2009880" algn="l" defTabSz="803953" rtl="0" eaLnBrk="1" latinLnBrk="0" hangingPunct="1">
      <a:defRPr sz="1044" kern="1200">
        <a:solidFill>
          <a:schemeClr val="tx1"/>
        </a:solidFill>
        <a:latin typeface="+mn-lt"/>
        <a:ea typeface="+mn-ea"/>
        <a:cs typeface="+mn-cs"/>
      </a:defRPr>
    </a:lvl6pPr>
    <a:lvl7pPr marL="2411857" algn="l" defTabSz="803953" rtl="0" eaLnBrk="1" latinLnBrk="0" hangingPunct="1">
      <a:defRPr sz="1044" kern="1200">
        <a:solidFill>
          <a:schemeClr val="tx1"/>
        </a:solidFill>
        <a:latin typeface="+mn-lt"/>
        <a:ea typeface="+mn-ea"/>
        <a:cs typeface="+mn-cs"/>
      </a:defRPr>
    </a:lvl7pPr>
    <a:lvl8pPr marL="2813833" algn="l" defTabSz="803953" rtl="0" eaLnBrk="1" latinLnBrk="0" hangingPunct="1">
      <a:defRPr sz="1044" kern="1200">
        <a:solidFill>
          <a:schemeClr val="tx1"/>
        </a:solidFill>
        <a:latin typeface="+mn-lt"/>
        <a:ea typeface="+mn-ea"/>
        <a:cs typeface="+mn-cs"/>
      </a:defRPr>
    </a:lvl8pPr>
    <a:lvl9pPr marL="3215810" algn="l" defTabSz="803953" rtl="0" eaLnBrk="1" latinLnBrk="0" hangingPunct="1">
      <a:defRPr sz="104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06166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3614940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8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390948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37798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12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9018293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D49FC8-9925-4CF0-9A5F-80B5317A5323}" type="slidenum">
              <a:rPr lang="nl-NL"/>
              <a:pPr/>
              <a:t>15</a:t>
            </a:fld>
            <a:endParaRPr lang="nl-NL" dirty="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018468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7718472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18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40312427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20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-1198563" y="685800"/>
            <a:ext cx="9255126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8237979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29020" y="1118475"/>
            <a:ext cx="8262224" cy="771762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458041" y="2040256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4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60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680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01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21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3941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36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38809-F9EB-42E8-B085-3F081CAA7544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731C5-5CEE-44C9-AE5C-1C9B243FAB79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D72F6-1801-4A8F-86F1-3AD5BE638937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8ADA66-68D5-4B61-A928-66358EA0CE13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67834" y="2313623"/>
            <a:ext cx="8262224" cy="715090"/>
          </a:xfrm>
        </p:spPr>
        <p:txBody>
          <a:bodyPr anchor="t"/>
          <a:lstStyle>
            <a:lvl1pPr algn="l">
              <a:defRPr sz="2979" b="1" cap="all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67834" y="1526025"/>
            <a:ext cx="8262224" cy="787598"/>
          </a:xfrm>
        </p:spPr>
        <p:txBody>
          <a:bodyPr anchor="b"/>
          <a:lstStyle>
            <a:lvl1pPr marL="0" indent="0">
              <a:buNone/>
              <a:defRPr sz="1516">
                <a:solidFill>
                  <a:schemeClr val="tx1">
                    <a:tint val="75000"/>
                  </a:schemeClr>
                </a:solidFill>
              </a:defRPr>
            </a:lvl1pPr>
            <a:lvl2pPr marL="342021" indent="0">
              <a:buNone/>
              <a:defRPr sz="1359">
                <a:solidFill>
                  <a:schemeClr val="tx1">
                    <a:tint val="75000"/>
                  </a:schemeClr>
                </a:solidFill>
              </a:defRPr>
            </a:lvl2pPr>
            <a:lvl3pPr marL="684043" indent="0">
              <a:buNone/>
              <a:defRPr sz="1202">
                <a:solidFill>
                  <a:schemeClr val="tx1">
                    <a:tint val="75000"/>
                  </a:schemeClr>
                </a:solidFill>
              </a:defRPr>
            </a:lvl3pPr>
            <a:lvl4pPr marL="1026064" indent="0">
              <a:buNone/>
              <a:defRPr sz="1045">
                <a:solidFill>
                  <a:schemeClr val="tx1">
                    <a:tint val="75000"/>
                  </a:schemeClr>
                </a:solidFill>
              </a:defRPr>
            </a:lvl4pPr>
            <a:lvl5pPr marL="1368085" indent="0">
              <a:buNone/>
              <a:defRPr sz="1045">
                <a:solidFill>
                  <a:schemeClr val="tx1">
                    <a:tint val="75000"/>
                  </a:schemeClr>
                </a:solidFill>
              </a:defRPr>
            </a:lvl5pPr>
            <a:lvl6pPr marL="1710106" indent="0">
              <a:buNone/>
              <a:defRPr sz="1045">
                <a:solidFill>
                  <a:schemeClr val="tx1">
                    <a:tint val="75000"/>
                  </a:schemeClr>
                </a:solidFill>
              </a:defRPr>
            </a:lvl6pPr>
            <a:lvl7pPr marL="2052128" indent="0">
              <a:buNone/>
              <a:defRPr sz="1045">
                <a:solidFill>
                  <a:schemeClr val="tx1">
                    <a:tint val="75000"/>
                  </a:schemeClr>
                </a:solidFill>
              </a:defRPr>
            </a:lvl7pPr>
            <a:lvl8pPr marL="2394148" indent="0">
              <a:buNone/>
              <a:defRPr sz="1045">
                <a:solidFill>
                  <a:schemeClr val="tx1">
                    <a:tint val="75000"/>
                  </a:schemeClr>
                </a:solidFill>
              </a:defRPr>
            </a:lvl8pPr>
            <a:lvl9pPr marL="2736170" indent="0">
              <a:buNone/>
              <a:defRPr sz="10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796C4-FA8E-49CD-8383-83B5EDF3D733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CB069-CE1B-433C-B71E-8F2B463AE047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86014" y="840106"/>
            <a:ext cx="4293116" cy="2376131"/>
          </a:xfrm>
        </p:spPr>
        <p:txBody>
          <a:bodyPr/>
          <a:lstStyle>
            <a:lvl1pPr>
              <a:defRPr sz="2091"/>
            </a:lvl1pPr>
            <a:lvl2pPr>
              <a:defRPr sz="1777"/>
            </a:lvl2pPr>
            <a:lvl3pPr>
              <a:defRPr sz="1516"/>
            </a:lvl3pPr>
            <a:lvl4pPr>
              <a:defRPr sz="1359"/>
            </a:lvl4pPr>
            <a:lvl5pPr>
              <a:defRPr sz="1359"/>
            </a:lvl5pPr>
            <a:lvl6pPr>
              <a:defRPr sz="1359"/>
            </a:lvl6pPr>
            <a:lvl7pPr>
              <a:defRPr sz="1359"/>
            </a:lvl7pPr>
            <a:lvl8pPr>
              <a:defRPr sz="1359"/>
            </a:lvl8pPr>
            <a:lvl9pPr>
              <a:defRPr sz="1359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941134" y="840106"/>
            <a:ext cx="4293116" cy="2376131"/>
          </a:xfrm>
        </p:spPr>
        <p:txBody>
          <a:bodyPr/>
          <a:lstStyle>
            <a:lvl1pPr>
              <a:defRPr sz="2091"/>
            </a:lvl1pPr>
            <a:lvl2pPr>
              <a:defRPr sz="1777"/>
            </a:lvl2pPr>
            <a:lvl3pPr>
              <a:defRPr sz="1516"/>
            </a:lvl3pPr>
            <a:lvl4pPr>
              <a:defRPr sz="1359"/>
            </a:lvl4pPr>
            <a:lvl5pPr>
              <a:defRPr sz="1359"/>
            </a:lvl5pPr>
            <a:lvl6pPr>
              <a:defRPr sz="1359"/>
            </a:lvl6pPr>
            <a:lvl7pPr>
              <a:defRPr sz="1359"/>
            </a:lvl7pPr>
            <a:lvl8pPr>
              <a:defRPr sz="1359"/>
            </a:lvl8pPr>
            <a:lvl9pPr>
              <a:defRPr sz="1359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23A232-E06D-4526-933B-F6DFD003257C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D5370E-6315-4EA6-9200-54E46BB536CD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86013" y="805937"/>
            <a:ext cx="4294805" cy="335875"/>
          </a:xfrm>
        </p:spPr>
        <p:txBody>
          <a:bodyPr anchor="b"/>
          <a:lstStyle>
            <a:lvl1pPr marL="0" indent="0">
              <a:buNone/>
              <a:defRPr sz="1777" b="1"/>
            </a:lvl1pPr>
            <a:lvl2pPr marL="342021" indent="0">
              <a:buNone/>
              <a:defRPr sz="1516" b="1"/>
            </a:lvl2pPr>
            <a:lvl3pPr marL="684043" indent="0">
              <a:buNone/>
              <a:defRPr sz="1359" b="1"/>
            </a:lvl3pPr>
            <a:lvl4pPr marL="1026064" indent="0">
              <a:buNone/>
              <a:defRPr sz="1202" b="1"/>
            </a:lvl4pPr>
            <a:lvl5pPr marL="1368085" indent="0">
              <a:buNone/>
              <a:defRPr sz="1202" b="1"/>
            </a:lvl5pPr>
            <a:lvl6pPr marL="1710106" indent="0">
              <a:buNone/>
              <a:defRPr sz="1202" b="1"/>
            </a:lvl6pPr>
            <a:lvl7pPr marL="2052128" indent="0">
              <a:buNone/>
              <a:defRPr sz="1202" b="1"/>
            </a:lvl7pPr>
            <a:lvl8pPr marL="2394148" indent="0">
              <a:buNone/>
              <a:defRPr sz="1202" b="1"/>
            </a:lvl8pPr>
            <a:lvl9pPr marL="2736170" indent="0">
              <a:buNone/>
              <a:defRPr sz="1202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86013" y="1141811"/>
            <a:ext cx="4294805" cy="2074426"/>
          </a:xfrm>
        </p:spPr>
        <p:txBody>
          <a:bodyPr/>
          <a:lstStyle>
            <a:lvl1pPr>
              <a:defRPr sz="1777"/>
            </a:lvl1pPr>
            <a:lvl2pPr>
              <a:defRPr sz="1516"/>
            </a:lvl2pPr>
            <a:lvl3pPr>
              <a:defRPr sz="1359"/>
            </a:lvl3pPr>
            <a:lvl4pPr>
              <a:defRPr sz="1202"/>
            </a:lvl4pPr>
            <a:lvl5pPr>
              <a:defRPr sz="1202"/>
            </a:lvl5pPr>
            <a:lvl6pPr>
              <a:defRPr sz="1202"/>
            </a:lvl6pPr>
            <a:lvl7pPr>
              <a:defRPr sz="1202"/>
            </a:lvl7pPr>
            <a:lvl8pPr>
              <a:defRPr sz="1202"/>
            </a:lvl8pPr>
            <a:lvl9pPr>
              <a:defRPr sz="1202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937761" y="805937"/>
            <a:ext cx="4296491" cy="335875"/>
          </a:xfrm>
        </p:spPr>
        <p:txBody>
          <a:bodyPr anchor="b"/>
          <a:lstStyle>
            <a:lvl1pPr marL="0" indent="0">
              <a:buNone/>
              <a:defRPr sz="1777" b="1"/>
            </a:lvl1pPr>
            <a:lvl2pPr marL="342021" indent="0">
              <a:buNone/>
              <a:defRPr sz="1516" b="1"/>
            </a:lvl2pPr>
            <a:lvl3pPr marL="684043" indent="0">
              <a:buNone/>
              <a:defRPr sz="1359" b="1"/>
            </a:lvl3pPr>
            <a:lvl4pPr marL="1026064" indent="0">
              <a:buNone/>
              <a:defRPr sz="1202" b="1"/>
            </a:lvl4pPr>
            <a:lvl5pPr marL="1368085" indent="0">
              <a:buNone/>
              <a:defRPr sz="1202" b="1"/>
            </a:lvl5pPr>
            <a:lvl6pPr marL="1710106" indent="0">
              <a:buNone/>
              <a:defRPr sz="1202" b="1"/>
            </a:lvl6pPr>
            <a:lvl7pPr marL="2052128" indent="0">
              <a:buNone/>
              <a:defRPr sz="1202" b="1"/>
            </a:lvl7pPr>
            <a:lvl8pPr marL="2394148" indent="0">
              <a:buNone/>
              <a:defRPr sz="1202" b="1"/>
            </a:lvl8pPr>
            <a:lvl9pPr marL="2736170" indent="0">
              <a:buNone/>
              <a:defRPr sz="1202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937761" y="1141811"/>
            <a:ext cx="4296491" cy="2074426"/>
          </a:xfrm>
        </p:spPr>
        <p:txBody>
          <a:bodyPr/>
          <a:lstStyle>
            <a:lvl1pPr>
              <a:defRPr sz="1777"/>
            </a:lvl1pPr>
            <a:lvl2pPr>
              <a:defRPr sz="1516"/>
            </a:lvl2pPr>
            <a:lvl3pPr>
              <a:defRPr sz="1359"/>
            </a:lvl3pPr>
            <a:lvl4pPr>
              <a:defRPr sz="1202"/>
            </a:lvl4pPr>
            <a:lvl5pPr>
              <a:defRPr sz="1202"/>
            </a:lvl5pPr>
            <a:lvl6pPr>
              <a:defRPr sz="1202"/>
            </a:lvl6pPr>
            <a:lvl7pPr>
              <a:defRPr sz="1202"/>
            </a:lvl7pPr>
            <a:lvl8pPr>
              <a:defRPr sz="1202"/>
            </a:lvl8pPr>
            <a:lvl9pPr>
              <a:defRPr sz="1202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261FA-1084-4286-927A-FC94A5E4BDCE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8343AE-38BF-4876-8926-B07492D92ED0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84CD0A-9A16-4789-80C3-649646891883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BD777-5B4B-424E-B443-A5304C8CA6AF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E70E9-AD43-4FB2-8DBF-9F8FD01BFD30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435E4-74F1-4EA3-B6C6-E745919F9A12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86017" y="143352"/>
            <a:ext cx="3197900" cy="610077"/>
          </a:xfrm>
        </p:spPr>
        <p:txBody>
          <a:bodyPr anchor="b"/>
          <a:lstStyle>
            <a:lvl1pPr algn="l">
              <a:defRPr sz="1516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800353" y="143351"/>
            <a:ext cx="5433898" cy="3072885"/>
          </a:xfrm>
        </p:spPr>
        <p:txBody>
          <a:bodyPr/>
          <a:lstStyle>
            <a:lvl1pPr>
              <a:defRPr sz="2404"/>
            </a:lvl1pPr>
            <a:lvl2pPr>
              <a:defRPr sz="2091"/>
            </a:lvl2pPr>
            <a:lvl3pPr>
              <a:defRPr sz="1777"/>
            </a:lvl3pPr>
            <a:lvl4pPr>
              <a:defRPr sz="1516"/>
            </a:lvl4pPr>
            <a:lvl5pPr>
              <a:defRPr sz="1516"/>
            </a:lvl5pPr>
            <a:lvl6pPr>
              <a:defRPr sz="1516"/>
            </a:lvl6pPr>
            <a:lvl7pPr>
              <a:defRPr sz="1516"/>
            </a:lvl7pPr>
            <a:lvl8pPr>
              <a:defRPr sz="1516"/>
            </a:lvl8pPr>
            <a:lvl9pPr>
              <a:defRPr sz="1516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86017" y="753429"/>
            <a:ext cx="3197900" cy="2462808"/>
          </a:xfrm>
        </p:spPr>
        <p:txBody>
          <a:bodyPr/>
          <a:lstStyle>
            <a:lvl1pPr marL="0" indent="0">
              <a:buNone/>
              <a:defRPr sz="1045"/>
            </a:lvl1pPr>
            <a:lvl2pPr marL="342021" indent="0">
              <a:buNone/>
              <a:defRPr sz="889"/>
            </a:lvl2pPr>
            <a:lvl3pPr marL="684043" indent="0">
              <a:buNone/>
              <a:defRPr sz="732"/>
            </a:lvl3pPr>
            <a:lvl4pPr marL="1026064" indent="0">
              <a:buNone/>
              <a:defRPr sz="680"/>
            </a:lvl4pPr>
            <a:lvl5pPr marL="1368085" indent="0">
              <a:buNone/>
              <a:defRPr sz="680"/>
            </a:lvl5pPr>
            <a:lvl6pPr marL="1710106" indent="0">
              <a:buNone/>
              <a:defRPr sz="680"/>
            </a:lvl6pPr>
            <a:lvl7pPr marL="2052128" indent="0">
              <a:buNone/>
              <a:defRPr sz="680"/>
            </a:lvl7pPr>
            <a:lvl8pPr marL="2394148" indent="0">
              <a:buNone/>
              <a:defRPr sz="680"/>
            </a:lvl8pPr>
            <a:lvl9pPr marL="2736170" indent="0">
              <a:buNone/>
              <a:defRPr sz="68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1ABAA-8881-4F82-AEF7-99BF42600735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F0DFD-8D8B-470A-B516-FC14E86D3A7E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905239" y="2520315"/>
            <a:ext cx="5832158" cy="297537"/>
          </a:xfrm>
        </p:spPr>
        <p:txBody>
          <a:bodyPr anchor="b"/>
          <a:lstStyle>
            <a:lvl1pPr algn="l">
              <a:defRPr sz="1516" b="1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905239" y="321708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2404"/>
            </a:lvl1pPr>
            <a:lvl2pPr marL="342021" indent="0">
              <a:buNone/>
              <a:defRPr sz="2091"/>
            </a:lvl2pPr>
            <a:lvl3pPr marL="684043" indent="0">
              <a:buNone/>
              <a:defRPr sz="1777"/>
            </a:lvl3pPr>
            <a:lvl4pPr marL="1026064" indent="0">
              <a:buNone/>
              <a:defRPr sz="1516"/>
            </a:lvl4pPr>
            <a:lvl5pPr marL="1368085" indent="0">
              <a:buNone/>
              <a:defRPr sz="1516"/>
            </a:lvl5pPr>
            <a:lvl6pPr marL="1710106" indent="0">
              <a:buNone/>
              <a:defRPr sz="1516"/>
            </a:lvl6pPr>
            <a:lvl7pPr marL="2052128" indent="0">
              <a:buNone/>
              <a:defRPr sz="1516"/>
            </a:lvl7pPr>
            <a:lvl8pPr marL="2394148" indent="0">
              <a:buNone/>
              <a:defRPr sz="1516"/>
            </a:lvl8pPr>
            <a:lvl9pPr marL="2736170" indent="0">
              <a:buNone/>
              <a:defRPr sz="1516"/>
            </a:lvl9pPr>
          </a:lstStyle>
          <a:p>
            <a:pPr lvl="0"/>
            <a:endParaRPr lang="nl-BE" noProof="0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905239" y="2817854"/>
            <a:ext cx="5832158" cy="422553"/>
          </a:xfrm>
        </p:spPr>
        <p:txBody>
          <a:bodyPr/>
          <a:lstStyle>
            <a:lvl1pPr marL="0" indent="0">
              <a:buNone/>
              <a:defRPr sz="1045"/>
            </a:lvl1pPr>
            <a:lvl2pPr marL="342021" indent="0">
              <a:buNone/>
              <a:defRPr sz="889"/>
            </a:lvl2pPr>
            <a:lvl3pPr marL="684043" indent="0">
              <a:buNone/>
              <a:defRPr sz="732"/>
            </a:lvl3pPr>
            <a:lvl4pPr marL="1026064" indent="0">
              <a:buNone/>
              <a:defRPr sz="680"/>
            </a:lvl4pPr>
            <a:lvl5pPr marL="1368085" indent="0">
              <a:buNone/>
              <a:defRPr sz="680"/>
            </a:lvl5pPr>
            <a:lvl6pPr marL="1710106" indent="0">
              <a:buNone/>
              <a:defRPr sz="680"/>
            </a:lvl6pPr>
            <a:lvl7pPr marL="2052128" indent="0">
              <a:buNone/>
              <a:defRPr sz="680"/>
            </a:lvl7pPr>
            <a:lvl8pPr marL="2394148" indent="0">
              <a:buNone/>
              <a:defRPr sz="680"/>
            </a:lvl8pPr>
            <a:lvl9pPr marL="2736170" indent="0">
              <a:buNone/>
              <a:defRPr sz="68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B155C5-232D-4454-8F1C-F15F238424D0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8F2CCD-7139-44C1-9C7C-B1794B075CDA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3CD14-7FF6-4F6B-9B07-B0FD2A472F94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191AF-73EB-4E87-80D5-0559E907D3AF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047191" y="144187"/>
            <a:ext cx="2187059" cy="3072050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86013" y="144187"/>
            <a:ext cx="6399173" cy="3072050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16F823-193D-4345-BC82-CBABBCE62C68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F071C1-0B1A-4025-9026-9B140503228E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86014" y="144186"/>
            <a:ext cx="8748237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4956" tIns="67478" rIns="134956" bIns="6747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stijl te bewerken</a:t>
            </a:r>
            <a:endParaRPr lang="nl-BE"/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86014" y="840106"/>
            <a:ext cx="8748237" cy="23761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4956" tIns="67478" rIns="134956" bIns="6747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86016" y="3337085"/>
            <a:ext cx="2268061" cy="191691"/>
          </a:xfrm>
          <a:prstGeom prst="rect">
            <a:avLst/>
          </a:prstGeom>
        </p:spPr>
        <p:txBody>
          <a:bodyPr vert="horz" lIns="134956" tIns="67478" rIns="134956" bIns="67478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889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C3C890D-30B5-4A69-97AB-7D95590D60E7}" type="datetimeFigureOut">
              <a:rPr lang="nl-BE"/>
              <a:pPr>
                <a:defRPr/>
              </a:pPr>
              <a:t>29/07/2025</a:t>
            </a:fld>
            <a:endParaRPr lang="nl-BE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321091" y="3337085"/>
            <a:ext cx="3078084" cy="191691"/>
          </a:xfrm>
          <a:prstGeom prst="rect">
            <a:avLst/>
          </a:prstGeom>
        </p:spPr>
        <p:txBody>
          <a:bodyPr vert="horz" lIns="134956" tIns="67478" rIns="134956" bIns="67478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88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BE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966191" y="3337085"/>
            <a:ext cx="2268061" cy="191691"/>
          </a:xfrm>
          <a:prstGeom prst="rect">
            <a:avLst/>
          </a:prstGeom>
        </p:spPr>
        <p:txBody>
          <a:bodyPr vert="horz" lIns="134956" tIns="67478" rIns="134956" bIns="67478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889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ED900BB-BAFD-4A12-A5A9-6C21A0D2B033}" type="slidenum">
              <a:rPr lang="nl-BE"/>
              <a:pPr>
                <a:defRPr/>
              </a:pPr>
              <a:t>‹N°›</a:t>
            </a:fld>
            <a:endParaRPr lang="nl-BE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3293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293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293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293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293">
          <a:solidFill>
            <a:schemeClr val="tx1"/>
          </a:solidFill>
          <a:latin typeface="Calibri" pitchFamily="34" charset="0"/>
        </a:defRPr>
      </a:lvl5pPr>
      <a:lvl6pPr marL="342021" algn="ctr" rtl="0" fontAlgn="base">
        <a:spcBef>
          <a:spcPct val="0"/>
        </a:spcBef>
        <a:spcAft>
          <a:spcPct val="0"/>
        </a:spcAft>
        <a:defRPr sz="3293">
          <a:solidFill>
            <a:schemeClr val="tx1"/>
          </a:solidFill>
          <a:latin typeface="Calibri" pitchFamily="34" charset="0"/>
        </a:defRPr>
      </a:lvl6pPr>
      <a:lvl7pPr marL="684043" algn="ctr" rtl="0" fontAlgn="base">
        <a:spcBef>
          <a:spcPct val="0"/>
        </a:spcBef>
        <a:spcAft>
          <a:spcPct val="0"/>
        </a:spcAft>
        <a:defRPr sz="3293">
          <a:solidFill>
            <a:schemeClr val="tx1"/>
          </a:solidFill>
          <a:latin typeface="Calibri" pitchFamily="34" charset="0"/>
        </a:defRPr>
      </a:lvl7pPr>
      <a:lvl8pPr marL="1026064" algn="ctr" rtl="0" fontAlgn="base">
        <a:spcBef>
          <a:spcPct val="0"/>
        </a:spcBef>
        <a:spcAft>
          <a:spcPct val="0"/>
        </a:spcAft>
        <a:defRPr sz="3293">
          <a:solidFill>
            <a:schemeClr val="tx1"/>
          </a:solidFill>
          <a:latin typeface="Calibri" pitchFamily="34" charset="0"/>
        </a:defRPr>
      </a:lvl8pPr>
      <a:lvl9pPr marL="1368085" algn="ctr" rtl="0" fontAlgn="base">
        <a:spcBef>
          <a:spcPct val="0"/>
        </a:spcBef>
        <a:spcAft>
          <a:spcPct val="0"/>
        </a:spcAft>
        <a:defRPr sz="3293">
          <a:solidFill>
            <a:schemeClr val="tx1"/>
          </a:solidFill>
          <a:latin typeface="Calibri" pitchFamily="34" charset="0"/>
        </a:defRPr>
      </a:lvl9pPr>
    </p:titleStyle>
    <p:bodyStyle>
      <a:lvl1pPr marL="256516" indent="-256516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2404" kern="1200">
          <a:solidFill>
            <a:schemeClr val="tx1"/>
          </a:solidFill>
          <a:latin typeface="+mn-lt"/>
          <a:ea typeface="+mn-ea"/>
          <a:cs typeface="+mn-cs"/>
        </a:defRPr>
      </a:lvl1pPr>
      <a:lvl2pPr marL="555785" indent="-213763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2091" kern="1200">
          <a:solidFill>
            <a:schemeClr val="tx1"/>
          </a:solidFill>
          <a:latin typeface="+mn-lt"/>
          <a:ea typeface="+mn-ea"/>
          <a:cs typeface="+mn-cs"/>
        </a:defRPr>
      </a:lvl2pPr>
      <a:lvl3pPr marL="855053" indent="-171010" algn="l" rtl="0" fontAlgn="base">
        <a:spcBef>
          <a:spcPct val="20000"/>
        </a:spcBef>
        <a:spcAft>
          <a:spcPct val="0"/>
        </a:spcAft>
        <a:buFont typeface="Arial" pitchFamily="34" charset="0"/>
        <a:buChar char="•"/>
        <a:defRPr sz="1777" kern="1200">
          <a:solidFill>
            <a:schemeClr val="tx1"/>
          </a:solidFill>
          <a:latin typeface="+mn-lt"/>
          <a:ea typeface="+mn-ea"/>
          <a:cs typeface="+mn-cs"/>
        </a:defRPr>
      </a:lvl3pPr>
      <a:lvl4pPr marL="1197074" indent="-171010" algn="l" rtl="0" fontAlgn="base">
        <a:spcBef>
          <a:spcPct val="20000"/>
        </a:spcBef>
        <a:spcAft>
          <a:spcPct val="0"/>
        </a:spcAft>
        <a:buFont typeface="Arial" pitchFamily="34" charset="0"/>
        <a:buChar char="–"/>
        <a:defRPr sz="1516" kern="1200">
          <a:solidFill>
            <a:schemeClr val="tx1"/>
          </a:solidFill>
          <a:latin typeface="+mn-lt"/>
          <a:ea typeface="+mn-ea"/>
          <a:cs typeface="+mn-cs"/>
        </a:defRPr>
      </a:lvl4pPr>
      <a:lvl5pPr marL="1539096" indent="-17101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516" kern="1200">
          <a:solidFill>
            <a:schemeClr val="tx1"/>
          </a:solidFill>
          <a:latin typeface="+mn-lt"/>
          <a:ea typeface="+mn-ea"/>
          <a:cs typeface="+mn-cs"/>
        </a:defRPr>
      </a:lvl5pPr>
      <a:lvl6pPr marL="1881117" indent="-171010" algn="l" defTabSz="684043" rtl="0" eaLnBrk="1" latinLnBrk="0" hangingPunct="1">
        <a:spcBef>
          <a:spcPct val="20000"/>
        </a:spcBef>
        <a:buFont typeface="Arial" pitchFamily="34" charset="0"/>
        <a:buChar char="•"/>
        <a:defRPr sz="1516" kern="1200">
          <a:solidFill>
            <a:schemeClr val="tx1"/>
          </a:solidFill>
          <a:latin typeface="+mn-lt"/>
          <a:ea typeface="+mn-ea"/>
          <a:cs typeface="+mn-cs"/>
        </a:defRPr>
      </a:lvl6pPr>
      <a:lvl7pPr marL="2223138" indent="-171010" algn="l" defTabSz="684043" rtl="0" eaLnBrk="1" latinLnBrk="0" hangingPunct="1">
        <a:spcBef>
          <a:spcPct val="20000"/>
        </a:spcBef>
        <a:buFont typeface="Arial" pitchFamily="34" charset="0"/>
        <a:buChar char="•"/>
        <a:defRPr sz="1516" kern="1200">
          <a:solidFill>
            <a:schemeClr val="tx1"/>
          </a:solidFill>
          <a:latin typeface="+mn-lt"/>
          <a:ea typeface="+mn-ea"/>
          <a:cs typeface="+mn-cs"/>
        </a:defRPr>
      </a:lvl7pPr>
      <a:lvl8pPr marL="2565159" indent="-171010" algn="l" defTabSz="684043" rtl="0" eaLnBrk="1" latinLnBrk="0" hangingPunct="1">
        <a:spcBef>
          <a:spcPct val="20000"/>
        </a:spcBef>
        <a:buFont typeface="Arial" pitchFamily="34" charset="0"/>
        <a:buChar char="•"/>
        <a:defRPr sz="1516" kern="1200">
          <a:solidFill>
            <a:schemeClr val="tx1"/>
          </a:solidFill>
          <a:latin typeface="+mn-lt"/>
          <a:ea typeface="+mn-ea"/>
          <a:cs typeface="+mn-cs"/>
        </a:defRPr>
      </a:lvl8pPr>
      <a:lvl9pPr marL="2907180" indent="-171010" algn="l" defTabSz="684043" rtl="0" eaLnBrk="1" latinLnBrk="0" hangingPunct="1">
        <a:spcBef>
          <a:spcPct val="20000"/>
        </a:spcBef>
        <a:buFont typeface="Arial" pitchFamily="34" charset="0"/>
        <a:buChar char="•"/>
        <a:defRPr sz="15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684043" rtl="0" eaLnBrk="1" latinLnBrk="0" hangingPunct="1">
        <a:defRPr sz="1359" kern="1200">
          <a:solidFill>
            <a:schemeClr val="tx1"/>
          </a:solidFill>
          <a:latin typeface="+mn-lt"/>
          <a:ea typeface="+mn-ea"/>
          <a:cs typeface="+mn-cs"/>
        </a:defRPr>
      </a:lvl1pPr>
      <a:lvl2pPr marL="342021" algn="l" defTabSz="684043" rtl="0" eaLnBrk="1" latinLnBrk="0" hangingPunct="1">
        <a:defRPr sz="1359" kern="1200">
          <a:solidFill>
            <a:schemeClr val="tx1"/>
          </a:solidFill>
          <a:latin typeface="+mn-lt"/>
          <a:ea typeface="+mn-ea"/>
          <a:cs typeface="+mn-cs"/>
        </a:defRPr>
      </a:lvl2pPr>
      <a:lvl3pPr marL="684043" algn="l" defTabSz="684043" rtl="0" eaLnBrk="1" latinLnBrk="0" hangingPunct="1">
        <a:defRPr sz="1359" kern="1200">
          <a:solidFill>
            <a:schemeClr val="tx1"/>
          </a:solidFill>
          <a:latin typeface="+mn-lt"/>
          <a:ea typeface="+mn-ea"/>
          <a:cs typeface="+mn-cs"/>
        </a:defRPr>
      </a:lvl3pPr>
      <a:lvl4pPr marL="1026064" algn="l" defTabSz="684043" rtl="0" eaLnBrk="1" latinLnBrk="0" hangingPunct="1">
        <a:defRPr sz="1359" kern="1200">
          <a:solidFill>
            <a:schemeClr val="tx1"/>
          </a:solidFill>
          <a:latin typeface="+mn-lt"/>
          <a:ea typeface="+mn-ea"/>
          <a:cs typeface="+mn-cs"/>
        </a:defRPr>
      </a:lvl4pPr>
      <a:lvl5pPr marL="1368085" algn="l" defTabSz="684043" rtl="0" eaLnBrk="1" latinLnBrk="0" hangingPunct="1">
        <a:defRPr sz="1359" kern="1200">
          <a:solidFill>
            <a:schemeClr val="tx1"/>
          </a:solidFill>
          <a:latin typeface="+mn-lt"/>
          <a:ea typeface="+mn-ea"/>
          <a:cs typeface="+mn-cs"/>
        </a:defRPr>
      </a:lvl5pPr>
      <a:lvl6pPr marL="1710106" algn="l" defTabSz="684043" rtl="0" eaLnBrk="1" latinLnBrk="0" hangingPunct="1">
        <a:defRPr sz="1359" kern="1200">
          <a:solidFill>
            <a:schemeClr val="tx1"/>
          </a:solidFill>
          <a:latin typeface="+mn-lt"/>
          <a:ea typeface="+mn-ea"/>
          <a:cs typeface="+mn-cs"/>
        </a:defRPr>
      </a:lvl6pPr>
      <a:lvl7pPr marL="2052128" algn="l" defTabSz="684043" rtl="0" eaLnBrk="1" latinLnBrk="0" hangingPunct="1">
        <a:defRPr sz="1359" kern="1200">
          <a:solidFill>
            <a:schemeClr val="tx1"/>
          </a:solidFill>
          <a:latin typeface="+mn-lt"/>
          <a:ea typeface="+mn-ea"/>
          <a:cs typeface="+mn-cs"/>
        </a:defRPr>
      </a:lvl7pPr>
      <a:lvl8pPr marL="2394148" algn="l" defTabSz="684043" rtl="0" eaLnBrk="1" latinLnBrk="0" hangingPunct="1">
        <a:defRPr sz="1359" kern="1200">
          <a:solidFill>
            <a:schemeClr val="tx1"/>
          </a:solidFill>
          <a:latin typeface="+mn-lt"/>
          <a:ea typeface="+mn-ea"/>
          <a:cs typeface="+mn-cs"/>
        </a:defRPr>
      </a:lvl8pPr>
      <a:lvl9pPr marL="2736170" algn="l" defTabSz="684043" rtl="0" eaLnBrk="1" latinLnBrk="0" hangingPunct="1">
        <a:defRPr sz="13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5" Type="http://schemas.openxmlformats.org/officeDocument/2006/relationships/image" Target="../media/image36.gif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1080000" y="0"/>
            <a:ext cx="7560000" cy="1317207"/>
          </a:xfrm>
          <a:prstGeom prst="rect">
            <a:avLst/>
          </a:prstGeom>
          <a:noFill/>
        </p:spPr>
        <p:txBody>
          <a:bodyPr wrap="square" lIns="70542" tIns="35271" rIns="70542" bIns="35271" numCol="1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BE" sz="5541" b="1" dirty="0">
                <a:ln w="19050">
                  <a:solidFill>
                    <a:schemeClr val="bg1"/>
                  </a:solidFill>
                </a:ln>
                <a:solidFill>
                  <a:srgbClr val="FFFF00"/>
                </a:solidFill>
                <a:latin typeface="Aria Script SSi" panose="02020500000000000000"/>
              </a:rPr>
              <a:t>Quelques villes du canada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3240000" y="3060000"/>
            <a:ext cx="3240000" cy="502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35271" rIns="70542" bIns="35271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1400" b="1" dirty="0">
                <a:latin typeface="Andy" panose="03080602030302030203" pitchFamily="66" charset="0"/>
              </a:rPr>
              <a:t>Musique </a:t>
            </a:r>
            <a:r>
              <a:rPr lang="fr-FR" altLang="fr-FR" sz="1400" b="1" dirty="0" err="1">
                <a:latin typeface="Andy" panose="03080602030302030203" pitchFamily="66" charset="0"/>
              </a:rPr>
              <a:t>Loreena</a:t>
            </a:r>
            <a:r>
              <a:rPr lang="fr-FR" altLang="fr-FR" sz="1400" b="1" dirty="0">
                <a:latin typeface="Andy" panose="03080602030302030203" pitchFamily="66" charset="0"/>
              </a:rPr>
              <a:t> </a:t>
            </a:r>
            <a:r>
              <a:rPr lang="fr-FR" altLang="fr-FR" sz="1400" b="1" dirty="0" err="1">
                <a:latin typeface="Andy" panose="03080602030302030203" pitchFamily="66" charset="0"/>
              </a:rPr>
              <a:t>McKennitt</a:t>
            </a:r>
            <a:r>
              <a:rPr lang="fr-FR" altLang="fr-FR" sz="1400" b="1" dirty="0">
                <a:latin typeface="Andy" panose="03080602030302030203" pitchFamily="66" charset="0"/>
              </a:rPr>
              <a:t> – The </a:t>
            </a:r>
            <a:r>
              <a:rPr lang="fr-FR" altLang="fr-FR" sz="1400" b="1" dirty="0" err="1">
                <a:latin typeface="Andy" panose="03080602030302030203" pitchFamily="66" charset="0"/>
              </a:rPr>
              <a:t>old</a:t>
            </a:r>
            <a:r>
              <a:rPr lang="fr-FR" altLang="fr-FR" sz="1400" b="1" dirty="0">
                <a:latin typeface="Andy" panose="03080602030302030203" pitchFamily="66" charset="0"/>
              </a:rPr>
              <a:t> </a:t>
            </a:r>
            <a:r>
              <a:rPr lang="fr-FR" altLang="fr-FR" sz="1400" b="1" dirty="0" err="1">
                <a:latin typeface="Andy" panose="03080602030302030203" pitchFamily="66" charset="0"/>
              </a:rPr>
              <a:t>ways</a:t>
            </a:r>
            <a:endParaRPr lang="fr-FR" altLang="fr-FR" sz="1400" b="1" dirty="0">
              <a:latin typeface="Andy" panose="03080602030302030203" pitchFamily="66" charset="0"/>
            </a:endParaRPr>
          </a:p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1400" b="1" dirty="0"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531435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2000">
        <p:sndAc>
          <p:stSnd>
            <p:snd r:embed="rId3" name="Loreena-McKennitt-The-old-ways.wav"/>
          </p:stSnd>
        </p:sndAc>
      </p:transition>
    </mc:Choice>
    <mc:Fallback>
      <p:transition advClick="0" advTm="12000">
        <p:sndAc>
          <p:stSnd>
            <p:snd r:embed="rId3" name="Loreena-McKennitt-The-old-way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25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3" cy="36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800"/>
            <a:ext cx="9720000" cy="359639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2" name="ZoneTexte 1"/>
          <p:cNvSpPr txBox="1"/>
          <p:nvPr/>
        </p:nvSpPr>
        <p:spPr>
          <a:xfrm>
            <a:off x="3600000" y="0"/>
            <a:ext cx="2520000" cy="252000"/>
          </a:xfrm>
          <a:prstGeom prst="rect">
            <a:avLst/>
          </a:prstGeom>
          <a:noFill/>
        </p:spPr>
        <p:txBody>
          <a:bodyPr wrap="square" lIns="70542" tIns="35271" rIns="70542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Montréal, province du Québec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2031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5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3600000" y="0"/>
            <a:ext cx="2520000" cy="252000"/>
          </a:xfrm>
          <a:prstGeom prst="rect">
            <a:avLst/>
          </a:prstGeom>
          <a:noFill/>
        </p:spPr>
        <p:txBody>
          <a:bodyPr wrap="square" lIns="70542" tIns="35271" rIns="70542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 Atwater, quartier de Montréal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0335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24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24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780000" y="0"/>
            <a:ext cx="2160000" cy="286674"/>
          </a:xfrm>
          <a:prstGeom prst="rect">
            <a:avLst/>
          </a:prstGeom>
          <a:noFill/>
        </p:spPr>
        <p:txBody>
          <a:bodyPr wrap="square" lIns="70542" tIns="35271" rIns="70542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Québec, province de Québec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996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5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5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500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780000" y="0"/>
            <a:ext cx="2160000" cy="252000"/>
          </a:xfrm>
          <a:prstGeom prst="rect">
            <a:avLst/>
          </a:prstGeom>
          <a:noFill/>
        </p:spPr>
        <p:txBody>
          <a:bodyPr wrap="square" lIns="70542" tIns="35271" rIns="70542" bIns="35271" rtlCol="0">
            <a:spAutoFit/>
          </a:bodyPr>
          <a:lstStyle/>
          <a:p>
            <a:r>
              <a:rPr lang="fr-BE" sz="1400" dirty="0">
                <a:latin typeface="Andy" panose="03080602030302030203" pitchFamily="66" charset="0"/>
              </a:rPr>
              <a:t>Banff, province d’ Alberta</a:t>
            </a:r>
            <a:endParaRPr lang="fr-FR" sz="1400" dirty="0"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9733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863600" y="0"/>
            <a:ext cx="4864867" cy="3600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" y="0"/>
            <a:ext cx="4864866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 flipH="1">
            <a:off x="3780000" y="0"/>
            <a:ext cx="2160000" cy="286674"/>
          </a:xfrm>
          <a:prstGeom prst="rect">
            <a:avLst/>
          </a:prstGeom>
          <a:noFill/>
        </p:spPr>
        <p:txBody>
          <a:bodyPr wrap="square" lIns="70542" tIns="35271" rIns="70542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20B0604020202020204" charset="0"/>
              </a:rPr>
              <a:t>Toronto, province de l'Ontario</a:t>
            </a:r>
            <a:endParaRPr lang="fr-FR" sz="1400" dirty="0">
              <a:solidFill>
                <a:schemeClr val="bg1"/>
              </a:solidFill>
              <a:latin typeface="Andy" panose="020B060402020202020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9732" cy="36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9732" cy="36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9732" cy="36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1536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9732" cy="36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pic>
        <p:nvPicPr>
          <p:cNvPr id="15368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xtLst/>
        </p:spPr>
      </p:pic>
      <p:sp>
        <p:nvSpPr>
          <p:cNvPr id="7" name="ZoneTexte 6"/>
          <p:cNvSpPr txBox="1"/>
          <p:nvPr/>
        </p:nvSpPr>
        <p:spPr>
          <a:xfrm flipH="1">
            <a:off x="3780000" y="0"/>
            <a:ext cx="2160000" cy="252000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Calgary, province d’Alberta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7850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2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7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3240000" y="0"/>
            <a:ext cx="324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Le château Frontenac, province de Québec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75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0000" cy="1791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63587"/>
            <a:ext cx="4860000" cy="18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60000" cy="1791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1764000"/>
            <a:ext cx="4860000" cy="183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960000" y="0"/>
            <a:ext cx="1800000" cy="264232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254" dirty="0">
                <a:solidFill>
                  <a:schemeClr val="bg1"/>
                </a:solidFill>
                <a:latin typeface="Andy" panose="03080602030302030203" pitchFamily="66" charset="0"/>
              </a:rPr>
              <a:t>Ottawa, province d’Ontario</a:t>
            </a:r>
            <a:endParaRPr lang="fr-FR" sz="1254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4940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3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3" cy="3600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3" cy="3600000"/>
          </a:xfrm>
          <a:prstGeom prst="rect">
            <a:avLst/>
          </a:prstGeom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3" cy="360000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3060000" y="0"/>
            <a:ext cx="360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FR" sz="1400" b="1" dirty="0">
                <a:solidFill>
                  <a:schemeClr val="bg1"/>
                </a:solidFill>
                <a:latin typeface="Andy" panose="03080602030302030203" pitchFamily="66" charset="0"/>
              </a:rPr>
              <a:t>Vancouver,  province de Colombie-Britannique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420000" y="0"/>
            <a:ext cx="288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254" dirty="0">
                <a:solidFill>
                  <a:srgbClr val="FFFF00"/>
                </a:solidFill>
                <a:latin typeface="Andy" panose="03080602030302030203" pitchFamily="66" charset="0"/>
              </a:rPr>
              <a:t>Les chutes Niagara, province </a:t>
            </a:r>
            <a:r>
              <a:rPr lang="fr-BE" sz="1400" dirty="0">
                <a:solidFill>
                  <a:srgbClr val="FFFF00"/>
                </a:solidFill>
                <a:latin typeface="Andy" panose="03080602030302030203" pitchFamily="66" charset="0"/>
              </a:rPr>
              <a:t>d’Ontario</a:t>
            </a:r>
            <a:endParaRPr lang="fr-FR" sz="14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647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4864867" cy="3600000"/>
          </a:xfrm>
          <a:prstGeom prst="rect">
            <a:avLst/>
          </a:prstGeom>
          <a:noFill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64867" cy="3600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600000" y="0"/>
            <a:ext cx="252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Shawinigan, province de Québec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225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780000" y="0"/>
            <a:ext cx="216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Calgary, province d'</a:t>
            </a:r>
            <a:r>
              <a:rPr lang="fr-BE" sz="1400" dirty="0" err="1">
                <a:solidFill>
                  <a:schemeClr val="bg1"/>
                </a:solidFill>
                <a:latin typeface="Andy" panose="03080602030302030203" pitchFamily="66" charset="0"/>
              </a:rPr>
              <a:t>Albertay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348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5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420000" y="0"/>
            <a:ext cx="288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Halifax, province de la Nouvelle-Écosse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pic>
        <p:nvPicPr>
          <p:cNvPr id="5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sp>
        <p:nvSpPr>
          <p:cNvPr id="7" name="ZoneTexte 6"/>
          <p:cNvSpPr txBox="1"/>
          <p:nvPr/>
        </p:nvSpPr>
        <p:spPr>
          <a:xfrm>
            <a:off x="3600000" y="-36000"/>
            <a:ext cx="252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Winnipeg, province du Manitoba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1660884" y="0"/>
            <a:ext cx="6398186" cy="3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0542" tIns="35271" rIns="70542" bIns="35271">
            <a:spAutoFit/>
          </a:bodyPr>
          <a:lstStyle/>
          <a:p>
            <a:endParaRPr lang="nl-BE" sz="2718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1660884" y="1"/>
            <a:ext cx="6398186" cy="392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0542" tIns="35271" rIns="70542" bIns="35271">
            <a:spAutoFit/>
          </a:bodyPr>
          <a:lstStyle/>
          <a:p>
            <a:endParaRPr lang="nl-BE" sz="2091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3780000" y="0"/>
            <a:ext cx="216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Mississauga, province d’Ontario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780000" y="0"/>
            <a:ext cx="216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Gatineau, province du Québec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622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2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7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3600000" y="0"/>
            <a:ext cx="252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Sherbrooke, province du Québec</a:t>
            </a:r>
          </a:p>
        </p:txBody>
      </p:sp>
    </p:spTree>
    <p:extLst>
      <p:ext uri="{BB962C8B-B14F-4D97-AF65-F5344CB8AC3E}">
        <p14:creationId xmlns:p14="http://schemas.microsoft.com/office/powerpoint/2010/main" val="3059362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5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0" cy="3600000"/>
          </a:xfrm>
          <a:prstGeom prst="rect">
            <a:avLst/>
          </a:prstGeom>
        </p:spPr>
      </p:pic>
      <p:pic>
        <p:nvPicPr>
          <p:cNvPr id="4" name="Afbeelding 3"/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0" cy="3600000"/>
          </a:xfrm>
          <a:prstGeom prst="rect">
            <a:avLst/>
          </a:prstGeom>
        </p:spPr>
      </p:pic>
      <p:pic>
        <p:nvPicPr>
          <p:cNvPr id="5" name="Afbeelding 4"/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0" cy="3600000"/>
          </a:xfrm>
          <a:prstGeom prst="rect">
            <a:avLst/>
          </a:prstGeom>
        </p:spPr>
      </p:pic>
      <p:pic>
        <p:nvPicPr>
          <p:cNvPr id="6" name="Afbeelding 5"/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0" cy="360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3780000" y="0"/>
            <a:ext cx="216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latin typeface="Andy" panose="03080602030302030203" pitchFamily="66" charset="0"/>
              </a:rPr>
              <a:t>Saguenay, province du Québec</a:t>
            </a:r>
          </a:p>
        </p:txBody>
      </p:sp>
    </p:spTree>
    <p:extLst>
      <p:ext uri="{BB962C8B-B14F-4D97-AF65-F5344CB8AC3E}">
        <p14:creationId xmlns:p14="http://schemas.microsoft.com/office/powerpoint/2010/main" val="193934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9732" cy="3600000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799503" y="161540"/>
            <a:ext cx="142526" cy="280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70542" tIns="35271" rIns="70542" bIns="35271" anchor="ctr">
            <a:spAutoFit/>
          </a:bodyPr>
          <a:lstStyle/>
          <a:p>
            <a:endParaRPr lang="nl-BE" sz="1359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112" y="-1597"/>
            <a:ext cx="4864867" cy="36000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0000" y="0"/>
            <a:ext cx="4864867" cy="36000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3600000" y="0"/>
            <a:ext cx="252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Trois-Rivières, province de Québec</a:t>
            </a:r>
          </a:p>
        </p:txBody>
      </p:sp>
    </p:spTree>
    <p:extLst>
      <p:ext uri="{BB962C8B-B14F-4D97-AF65-F5344CB8AC3E}">
        <p14:creationId xmlns:p14="http://schemas.microsoft.com/office/powerpoint/2010/main" val="2922449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3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 flipH="1">
            <a:off x="3600000" y="0"/>
            <a:ext cx="252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ln w="12700">
                  <a:noFill/>
                </a:ln>
                <a:solidFill>
                  <a:schemeClr val="bg1"/>
                </a:solidFill>
                <a:latin typeface="Andy" panose="03080602030302030203" pitchFamily="66" charset="0"/>
              </a:rPr>
              <a:t>Winnipeg, province du Manitoba</a:t>
            </a:r>
            <a:endParaRPr lang="fr-FR" sz="1400" dirty="0">
              <a:ln w="12700">
                <a:noFill/>
              </a:ln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7928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3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3" cy="36000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3" cy="36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240000" y="1"/>
            <a:ext cx="3240000" cy="502118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r>
              <a:rPr lang="fr-BE" sz="1254" dirty="0">
                <a:solidFill>
                  <a:schemeClr val="bg1"/>
                </a:solidFill>
                <a:latin typeface="Andy" panose="03080602030302030203" pitchFamily="66" charset="0"/>
              </a:rPr>
              <a:t>Victoria, province de la </a:t>
            </a:r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Colombie-Britannique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4088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9732" cy="36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420131" y="-14231"/>
            <a:ext cx="2880000" cy="286674"/>
          </a:xfrm>
          <a:prstGeom prst="rect">
            <a:avLst/>
          </a:prstGeom>
          <a:noFill/>
        </p:spPr>
        <p:txBody>
          <a:bodyPr wrap="square" lIns="0" tIns="35271" rIns="0" bIns="35271" rtlCol="0">
            <a:spAutoFit/>
          </a:bodyPr>
          <a:lstStyle/>
          <a:p>
            <a:pPr algn="ctr"/>
            <a:r>
              <a:rPr lang="fr-BE" sz="1400" dirty="0">
                <a:solidFill>
                  <a:schemeClr val="bg1"/>
                </a:solidFill>
                <a:latin typeface="Andy" panose="03080602030302030203" pitchFamily="66" charset="0"/>
              </a:rPr>
              <a:t>Drummondville, province du Québec</a:t>
            </a:r>
            <a:endParaRPr lang="fr-FR" sz="14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2183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2719" y="498772"/>
            <a:ext cx="2634679" cy="26350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919150" y="3199668"/>
            <a:ext cx="1882158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26188" y="1054009"/>
            <a:ext cx="1468083" cy="1468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11250"/>
    </mc:Choice>
    <mc:Fallback>
      <p:transition advClick="0" advTm="11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Office-thema">
  <a:themeElements>
    <a:clrScheme name="Aangepast 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00"/>
      </a:hlink>
      <a:folHlink>
        <a:srgbClr val="938953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3209</TotalTime>
  <Words>146</Words>
  <Application>Microsoft Office PowerPoint</Application>
  <PresentationFormat>Personnalisé</PresentationFormat>
  <Paragraphs>37</Paragraphs>
  <Slides>24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31" baseType="lpstr">
      <vt:lpstr>Arial</vt:lpstr>
      <vt:lpstr>Andy</vt:lpstr>
      <vt:lpstr>Aria Script SSi</vt:lpstr>
      <vt:lpstr>Calibri</vt:lpstr>
      <vt:lpstr>Algerian</vt:lpstr>
      <vt:lpstr>Book Antiqua</vt:lpstr>
      <vt:lpstr>Office-thema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Power Of Love</dc:title>
  <dc:creator>Maddy</dc:creator>
  <dc:description>Muziek :Jennifer Rush - The Power of Love</dc:description>
  <cp:lastModifiedBy>apex</cp:lastModifiedBy>
  <cp:revision>338</cp:revision>
  <dcterms:created xsi:type="dcterms:W3CDTF">2011-09-27T20:35:55Z</dcterms:created>
  <dcterms:modified xsi:type="dcterms:W3CDTF">2025-07-29T08:52:05Z</dcterms:modified>
</cp:coreProperties>
</file>