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51" r:id="rId2"/>
    <p:sldId id="282" r:id="rId3"/>
    <p:sldId id="256" r:id="rId4"/>
    <p:sldId id="332" r:id="rId5"/>
    <p:sldId id="333" r:id="rId6"/>
    <p:sldId id="334" r:id="rId7"/>
    <p:sldId id="359" r:id="rId8"/>
    <p:sldId id="335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280" r:id="rId20"/>
    <p:sldId id="347" r:id="rId21"/>
    <p:sldId id="354" r:id="rId22"/>
    <p:sldId id="353" r:id="rId23"/>
    <p:sldId id="352" r:id="rId24"/>
    <p:sldId id="348" r:id="rId25"/>
    <p:sldId id="357" r:id="rId26"/>
    <p:sldId id="356" r:id="rId27"/>
    <p:sldId id="355" r:id="rId28"/>
    <p:sldId id="358" r:id="rId29"/>
    <p:sldId id="349" r:id="rId30"/>
    <p:sldId id="257" r:id="rId31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BVus1VdrqNL9+m0/0y1TQ==" hashData="WzY4SU4e4x8sRIWe4SBQLx6eQnXXNIQbKpwwk+CfpSbAtH2nLAzmQv17U8hYb4lOIVHM1l0fLeGrylIcIA3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86375" autoAdjust="0"/>
  </p:normalViewPr>
  <p:slideViewPr>
    <p:cSldViewPr snapToObjects="1">
      <p:cViewPr varScale="1">
        <p:scale>
          <a:sx n="60" d="100"/>
          <a:sy n="60" d="100"/>
        </p:scale>
        <p:origin x="54" y="2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ger Constant" userId="00544111a20c9f04" providerId="LiveId" clId="{F812792E-3B67-44E0-82F1-5F0D271B4B60}"/>
    <pc:docChg chg="modSld">
      <pc:chgData name="Roger Constant" userId="00544111a20c9f04" providerId="LiveId" clId="{F812792E-3B67-44E0-82F1-5F0D271B4B60}" dt="2025-07-29T08:06:29.630" v="5"/>
      <pc:docMkLst>
        <pc:docMk/>
      </pc:docMkLst>
      <pc:sldChg chg="modTransition">
        <pc:chgData name="Roger Constant" userId="00544111a20c9f04" providerId="LiveId" clId="{F812792E-3B67-44E0-82F1-5F0D271B4B60}" dt="2025-07-29T08:06:29.630" v="5"/>
        <pc:sldMkLst>
          <pc:docMk/>
          <pc:sldMk cId="0" sldId="257"/>
        </pc:sldMkLst>
      </pc:sldChg>
      <pc:sldChg chg="modTransition">
        <pc:chgData name="Roger Constant" userId="00544111a20c9f04" providerId="LiveId" clId="{F812792E-3B67-44E0-82F1-5F0D271B4B60}" dt="2025-07-29T08:06:22.303" v="4"/>
        <pc:sldMkLst>
          <pc:docMk/>
          <pc:sldMk cId="0" sldId="34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716537-FDBE-456F-8EF9-7FCFB2D06D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FA7AFA-BA09-4948-8A9B-1B886D5B40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7D1E0-FAB0-4C03-9E7B-39F17AC1F912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0C24BD5-88D6-4D67-9A70-464B50D002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E2ACCBAB-BAE6-4E52-955E-53DD74616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1D8CA0-18E7-4187-BA24-8AAC97EB25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35433C-154D-49BE-A2DA-F7D8EA860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2AC396-CC4F-4FC1-BAA5-0AC3AFD7DB0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5CB0453-10E0-4B38-836F-3576CEECDA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0F652C-42FC-4DA2-AE51-9437F24BC88E}" type="slidenum">
              <a:rPr lang="fr-FR" altLang="fr-FR"/>
              <a:pPr eaLnBrk="1" hangingPunct="1"/>
              <a:t>30</a:t>
            </a:fld>
            <a:endParaRPr lang="fr-FR" altLang="fr-FR"/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B8190B7B-6A54-412A-B823-3B05ED9C87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E532DB67-E8D5-4291-9CFE-F0E9EB6A0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4376A6F8-58C1-467A-B791-5DF9E470FD5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D930065-E14F-4E41-9D10-DB3C0B8876CD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30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DA76D-9155-4B33-9DF7-6605E5B8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5EB60-954F-491F-9611-C8F4CEEB0F7B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8C0CD-5C71-4334-B688-A3A6246EE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B215FA-7161-4668-8B68-5BB52776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EC2E6-3F21-4F1F-BC2C-8C3454898C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6093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78BE6-3A75-466B-9637-2C558FEF4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5699-068D-483F-BFF0-1C94DD0C1260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D3B6AB-B3EA-4CDA-9307-441526E24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A4B44-027C-4170-82D6-95E03F4F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6B27C-401E-4BFB-86CE-2D31BB5BF8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6220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70BA-6A99-4B02-BCF8-F9F4165A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703B6-6211-4ACC-81BB-606CB6269702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F0DAFB-FBAE-41F7-A0D3-7E102756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6FF1BD-A3D8-4972-90D3-8F37383E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BCBFD-40DF-405D-8552-5F26674477F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70592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85979C9-3B7F-445F-A69D-CE657AA1F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A9C2-6FF7-4CF1-80CE-DDC327CD2057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FA56ED-3436-4DC4-A583-CCE7A32E0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60E6C6-E320-4919-8A45-0E4171EF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E706E-E0D1-4A94-9A96-E0EDB1CAEA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24188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5BB83A-A3D0-4840-95ED-DA655CDF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F9088-21E5-4C1E-95E9-69EE65CE7B55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E16FC1C-1763-4760-AF25-DE4533D6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A82EA6E-1994-4E79-8888-BF03CB98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10E4C-4988-4A47-864D-48D825FD358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96518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C113DD4-D192-43F4-9A51-7796460C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4ED26-F6C8-4673-97E4-C4B9A09EF78B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149D63E-AD79-4CD5-922B-6F17ADECC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4206F6-4A6C-4FE8-BA4D-D87D70D3F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2586-C2E9-4575-9A5E-16F6CB9F65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461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54CD3A-9290-457E-87F8-2AA13DB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F8E3-C688-4CAC-8ACB-BED23E823A95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2A51441-9B19-49B4-8ABE-0F0F6BCDF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431F423-9A51-4259-AEAE-4BFF999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8B7F-63E6-48F8-BD30-045C508AB4E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54155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C928201-7118-4905-80D9-12CCD1925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674C-31F6-43C9-8C67-D14AF50C01C1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95ACC8-9AA6-4660-8E15-03197494E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E730751-4514-49F4-A961-F2EF3AE6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D94FA-C05E-4138-824E-A5FE0741EBF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91431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7DFB368-BA8D-428E-92EE-BD1CC105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3387-39FB-4AE1-BCFF-BAD56B188772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35CE2D-A143-46A8-9F7C-DE5DF346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2B96338-B86E-4B6D-A157-CA04DEFA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3C4A-5FC3-4813-8301-461C77F2C02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88793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4F73E-DF63-45CB-B239-4B24D0CE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22D7B-97A6-47AF-B1DD-CD6114970D99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FFBE7A-3741-41ED-A940-212C1B28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D9CB1-B1AD-46F4-933E-08576A2A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5CDD1-D0F8-46AA-AAF1-B465316A9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788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4B4F3-105D-4B25-80B9-2A060DE8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0E22D-8F1D-4AD3-8EE5-EBA3E10B0171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5C214-C2BD-4728-A416-ED31240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D2AB3-AFB1-4C60-88AB-5CF7708A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2A57A-5F45-495E-8427-24028A10E72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83264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37286BA-C887-4F95-8898-231EE0E7F2F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DFAEA12-3F83-431F-B7D9-18407A9C79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1DFAE-972F-4312-9935-CE997389C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20ED2-ECF0-474C-81D5-81549B29E171}" type="datetimeFigureOut">
              <a:rPr lang="fr-CH"/>
              <a:pPr>
                <a:defRPr/>
              </a:pPr>
              <a:t>29.07.2025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AFB17-E291-4A72-B341-521ACE2DC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ED2F1-6077-45CB-8D0A-F1F821E86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A84D959-82A3-4AD5-B7C7-579462EF856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8A3911DA-2535-4D24-AFAB-6C4F86FC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68C1BD15-1DF5-4A17-BDEA-433DFFB0F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A208FBF1-C2C8-48CD-B1F0-08EE1B73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>
        <p:sndAc>
          <p:stSnd loop="1">
            <p:snd r:embed="rId2" name="Limehouse Blues .wav"/>
          </p:stSnd>
        </p:sndAc>
      </p:transition>
    </mc:Choice>
    <mc:Fallback xmlns="">
      <p:transition advTm="3000">
        <p:sndAc>
          <p:stSnd loop="1">
            <p:snd r:embed="rId6" name="Limehouse Blues 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2" y="1393020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160715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554538"/>
            <a:ext cx="9144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47055AE2-D39A-4C96-8D98-CEF37803C6B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29 juillet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1490D8C-DE77-40D4-B121-CA470B40A094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10:05:47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000"/>
    </mc:Choice>
    <mc:Fallback xmlns=""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répuscule, champ, herbe&#10;&#10;Description générée automatiquement">
            <a:extLst>
              <a:ext uri="{FF2B5EF4-FFF2-40B4-BE49-F238E27FC236}">
                <a16:creationId xmlns:a16="http://schemas.microsoft.com/office/drawing/2014/main" id="{898C3A1A-D602-4F19-8A4B-4F3DC862B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/>
    </mc:Choice>
    <mc:Fallback xmlns="">
      <p:transition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forêt, champ&#10;&#10;Description générée automatiquement">
            <a:extLst>
              <a:ext uri="{FF2B5EF4-FFF2-40B4-BE49-F238E27FC236}">
                <a16:creationId xmlns:a16="http://schemas.microsoft.com/office/drawing/2014/main" id="{7323418F-6C0F-4B62-A0D6-FB24B71B9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61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debout&#10;&#10;Description générée automatiquement">
            <a:extLst>
              <a:ext uri="{FF2B5EF4-FFF2-40B4-BE49-F238E27FC236}">
                <a16:creationId xmlns:a16="http://schemas.microsoft.com/office/drawing/2014/main" id="{135587B2-55A9-41DE-9FF3-D97B508895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50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hamp, arbre&#10;&#10;Description générée automatiquement">
            <a:extLst>
              <a:ext uri="{FF2B5EF4-FFF2-40B4-BE49-F238E27FC236}">
                <a16:creationId xmlns:a16="http://schemas.microsoft.com/office/drawing/2014/main" id="{E493C227-4D0B-43D6-8EEC-71D0ED33B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1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">
        <p15:prstTrans prst="curtains"/>
      </p:transition>
    </mc:Choice>
    <mc:Fallback xmlns="">
      <p:transition spd="slow" advTm="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ante&#10;&#10;Description générée automatiquement">
            <a:extLst>
              <a:ext uri="{FF2B5EF4-FFF2-40B4-BE49-F238E27FC236}">
                <a16:creationId xmlns:a16="http://schemas.microsoft.com/office/drawing/2014/main" id="{82058ADE-2D49-41C0-AF43-EB586E8F2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3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champ, assis&#10;&#10;Description générée automatiquement">
            <a:extLst>
              <a:ext uri="{FF2B5EF4-FFF2-40B4-BE49-F238E27FC236}">
                <a16:creationId xmlns:a16="http://schemas.microsoft.com/office/drawing/2014/main" id="{7F3D9B10-DEA8-4E7E-9D55-649926808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07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forêt, arbre&#10;&#10;Description générée automatiquement">
            <a:extLst>
              <a:ext uri="{FF2B5EF4-FFF2-40B4-BE49-F238E27FC236}">
                <a16:creationId xmlns:a16="http://schemas.microsoft.com/office/drawing/2014/main" id="{FBBAA86D-DF6F-4284-9CF5-812EADC55D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6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&#10;&#10;Description générée automatiquement">
            <a:extLst>
              <a:ext uri="{FF2B5EF4-FFF2-40B4-BE49-F238E27FC236}">
                <a16:creationId xmlns:a16="http://schemas.microsoft.com/office/drawing/2014/main" id="{294D73EC-AC3A-4715-9CD3-D8389D6A7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68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xtérieur, étang, eau&#10;&#10;Description générée automatiquement">
            <a:extLst>
              <a:ext uri="{FF2B5EF4-FFF2-40B4-BE49-F238E27FC236}">
                <a16:creationId xmlns:a16="http://schemas.microsoft.com/office/drawing/2014/main" id="{0526AD34-CA99-4CAE-9BA6-7E33EFA83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herbe, étang, eau&#10;&#10;Description générée automatiquement">
            <a:extLst>
              <a:ext uri="{FF2B5EF4-FFF2-40B4-BE49-F238E27FC236}">
                <a16:creationId xmlns:a16="http://schemas.microsoft.com/office/drawing/2014/main" id="{73440EFD-2D46-4198-92C2-2D20A6C74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89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nature&#10;&#10;Description générée automatiquement">
            <a:extLst>
              <a:ext uri="{FF2B5EF4-FFF2-40B4-BE49-F238E27FC236}">
                <a16:creationId xmlns:a16="http://schemas.microsoft.com/office/drawing/2014/main" id="{234B9A89-4E1B-4C33-9ED6-8F1FE9188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arbre&#10;&#10;Description générée automatiquement">
            <a:extLst>
              <a:ext uri="{FF2B5EF4-FFF2-40B4-BE49-F238E27FC236}">
                <a16:creationId xmlns:a16="http://schemas.microsoft.com/office/drawing/2014/main" id="{62029F0F-5C8B-4878-B1A4-616FD6640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35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nature, montagne&#10;&#10;Description générée automatiquement">
            <a:extLst>
              <a:ext uri="{FF2B5EF4-FFF2-40B4-BE49-F238E27FC236}">
                <a16:creationId xmlns:a16="http://schemas.microsoft.com/office/drawing/2014/main" id="{6E1A2C58-0874-423B-9DEE-AE8BFA05D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66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plante, arbre&#10;&#10;Description générée automatiquement">
            <a:extLst>
              <a:ext uri="{FF2B5EF4-FFF2-40B4-BE49-F238E27FC236}">
                <a16:creationId xmlns:a16="http://schemas.microsoft.com/office/drawing/2014/main" id="{060498AD-17E9-4CA5-B139-18028E285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3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plante, herbe&#10;&#10;Description générée automatiquement">
            <a:extLst>
              <a:ext uri="{FF2B5EF4-FFF2-40B4-BE49-F238E27FC236}">
                <a16:creationId xmlns:a16="http://schemas.microsoft.com/office/drawing/2014/main" id="{7EBA68E3-62EE-4306-AF27-1C7CB019F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65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">
        <p15:prstTrans prst="curtains"/>
      </p:transition>
    </mc:Choice>
    <mc:Fallback xmlns="">
      <p:transition spd="slow" advTm="1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herbe, banc&#10;&#10;Description générée automatiquement">
            <a:extLst>
              <a:ext uri="{FF2B5EF4-FFF2-40B4-BE49-F238E27FC236}">
                <a16:creationId xmlns:a16="http://schemas.microsoft.com/office/drawing/2014/main" id="{F236D917-3033-45E4-AF57-AC52C1CE2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hamp, arbre&#10;&#10;Description générée automatiquement">
            <a:extLst>
              <a:ext uri="{FF2B5EF4-FFF2-40B4-BE49-F238E27FC236}">
                <a16:creationId xmlns:a16="http://schemas.microsoft.com/office/drawing/2014/main" id="{EF074746-2FE8-4AFE-9AD7-F917137B7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72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uplier, plante, arbre, extérieur&#10;&#10;Description générée automatiquement">
            <a:extLst>
              <a:ext uri="{FF2B5EF4-FFF2-40B4-BE49-F238E27FC236}">
                <a16:creationId xmlns:a16="http://schemas.microsoft.com/office/drawing/2014/main" id="{1D3B148A-E358-4028-A76A-A5982C2BF7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7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izza, arbre, assis&#10;&#10;Description générée automatiquement">
            <a:extLst>
              <a:ext uri="{FF2B5EF4-FFF2-40B4-BE49-F238E27FC236}">
                <a16:creationId xmlns:a16="http://schemas.microsoft.com/office/drawing/2014/main" id="{25F4B133-39D9-43EB-AF5E-1AB2892CB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480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lac, étang&#10;&#10;Description générée automatiquement">
            <a:extLst>
              <a:ext uri="{FF2B5EF4-FFF2-40B4-BE49-F238E27FC236}">
                <a16:creationId xmlns:a16="http://schemas.microsoft.com/office/drawing/2014/main" id="{986D1111-D179-44D2-8AE2-AB03A0124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321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ante, arbre, forêt&#10;&#10;Description générée automatiquement">
            <a:extLst>
              <a:ext uri="{FF2B5EF4-FFF2-40B4-BE49-F238E27FC236}">
                <a16:creationId xmlns:a16="http://schemas.microsoft.com/office/drawing/2014/main" id="{E2550046-3CFB-4824-9EDF-915FA0503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0"/>
            <a:ext cx="12696056" cy="6858000"/>
          </a:xfrm>
          <a:prstGeom prst="rect">
            <a:avLst/>
          </a:prstGeom>
        </p:spPr>
      </p:pic>
      <p:pic>
        <p:nvPicPr>
          <p:cNvPr id="4" name="Image 3" descr="Une image contenant rouge, Carmin, léger, étoile&#10;&#10;Description générée automatiquement">
            <a:extLst>
              <a:ext uri="{FF2B5EF4-FFF2-40B4-BE49-F238E27FC236}">
                <a16:creationId xmlns:a16="http://schemas.microsoft.com/office/drawing/2014/main" id="{8382F839-AD38-5289-502F-8AA20F889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4" y="-171400"/>
            <a:ext cx="4608512" cy="7389440"/>
          </a:xfrm>
          <a:prstGeom prst="rect">
            <a:avLst/>
          </a:prstGeom>
        </p:spPr>
      </p:pic>
      <p:pic>
        <p:nvPicPr>
          <p:cNvPr id="5" name="Image 4" descr="Une image contenant rouge, Carmin, léger, étoile&#10;&#10;Description générée automatiquement">
            <a:extLst>
              <a:ext uri="{FF2B5EF4-FFF2-40B4-BE49-F238E27FC236}">
                <a16:creationId xmlns:a16="http://schemas.microsoft.com/office/drawing/2014/main" id="{F7D49FC7-4BCC-F591-F99F-E63A2A9924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984" y="-265720"/>
            <a:ext cx="5610267" cy="7389440"/>
          </a:xfrm>
          <a:prstGeom prst="rect">
            <a:avLst/>
          </a:prstGeom>
        </p:spPr>
      </p:pic>
      <p:pic>
        <p:nvPicPr>
          <p:cNvPr id="6" name="Image 5" descr="Une image contenant rouge, Carmin, léger, étoile&#10;&#10;Description générée automatiquement">
            <a:extLst>
              <a:ext uri="{FF2B5EF4-FFF2-40B4-BE49-F238E27FC236}">
                <a16:creationId xmlns:a16="http://schemas.microsoft.com/office/drawing/2014/main" id="{9A97842F-3E5F-A7DD-A45B-7DD2463C9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65720"/>
            <a:ext cx="4608512" cy="738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015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extérieur, peuplier&#10;&#10;Description générée automatiquement">
            <a:extLst>
              <a:ext uri="{FF2B5EF4-FFF2-40B4-BE49-F238E27FC236}">
                <a16:creationId xmlns:a16="http://schemas.microsoft.com/office/drawing/2014/main" id="{27AF72D9-6123-466A-BFFE-93C1C76EE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63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forêt, banc&#10;&#10;Description générée automatiquement">
            <a:extLst>
              <a:ext uri="{FF2B5EF4-FFF2-40B4-BE49-F238E27FC236}">
                <a16:creationId xmlns:a16="http://schemas.microsoft.com/office/drawing/2014/main" id="{46678464-BAA4-469D-B3E3-9F35430CC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54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fleur, champ, très coloré&#10;&#10;Description générée automatiquement">
            <a:extLst>
              <a:ext uri="{FF2B5EF4-FFF2-40B4-BE49-F238E27FC236}">
                <a16:creationId xmlns:a16="http://schemas.microsoft.com/office/drawing/2014/main" id="{5A475426-84FE-463D-90AE-04B0CEFF2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894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herbe, nature&#10;&#10;Description générée automatiquement">
            <a:extLst>
              <a:ext uri="{FF2B5EF4-FFF2-40B4-BE49-F238E27FC236}">
                <a16:creationId xmlns:a16="http://schemas.microsoft.com/office/drawing/2014/main" id="{5CA2FF03-1B51-4C15-835D-D19B1C681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033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">
        <p15:prstTrans prst="curtains"/>
      </p:transition>
    </mc:Choice>
    <mc:Fallback xmlns="">
      <p:transition spd="slow" advTm="1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extérieur, lac&#10;&#10;Description générée automatiquement">
            <a:extLst>
              <a:ext uri="{FF2B5EF4-FFF2-40B4-BE49-F238E27FC236}">
                <a16:creationId xmlns:a16="http://schemas.microsoft.com/office/drawing/2014/main" id="{46D0C126-0EB0-44DC-917B-8DE1C2F4C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06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9000"/>
    </mc:Choice>
    <mc:Fallback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7" descr="ScreenShot102">
            <a:extLst>
              <a:ext uri="{FF2B5EF4-FFF2-40B4-BE49-F238E27FC236}">
                <a16:creationId xmlns:a16="http://schemas.microsoft.com/office/drawing/2014/main" id="{1193F6CF-CC88-45E6-8707-E4C31C0C7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6" y="-520430"/>
            <a:ext cx="13212614" cy="737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ligneetoile">
            <a:extLst>
              <a:ext uri="{FF2B5EF4-FFF2-40B4-BE49-F238E27FC236}">
                <a16:creationId xmlns:a16="http://schemas.microsoft.com/office/drawing/2014/main" id="{4EC66CED-F869-4F37-A141-CD0EF0F12A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4">
            <a:extLst>
              <a:ext uri="{FF2B5EF4-FFF2-40B4-BE49-F238E27FC236}">
                <a16:creationId xmlns:a16="http://schemas.microsoft.com/office/drawing/2014/main" id="{A2297E98-1E87-4AEE-879D-B7F7F5E0147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3078" name="Rectangle 16">
            <a:extLst>
              <a:ext uri="{FF2B5EF4-FFF2-40B4-BE49-F238E27FC236}">
                <a16:creationId xmlns:a16="http://schemas.microsoft.com/office/drawing/2014/main" id="{B1EB0051-8144-404B-98E2-E753BB3FE6F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3079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38C79CB9-C2F8-4940-AC4C-C48BDDD1B27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4" y="3959226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CDF06102-9BF3-40D8-AD80-5A8F30182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4506914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ADB3AC78-72E3-4D98-AB01-765CAC565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E8546B98-E75E-4E16-BD65-68B7C5C39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2155340-FFBC-424A-AE48-04F985AA26FC}"/>
              </a:ext>
            </a:extLst>
          </p:cNvPr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/>
    </mc:Choice>
    <mc:Fallback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mène Badi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Essai</Template>
  <TotalTime>18</TotalTime>
  <Words>43</Words>
  <Application>Microsoft Office PowerPoint</Application>
  <PresentationFormat>Grand écran</PresentationFormat>
  <Paragraphs>11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7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Chimène Badi II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6</cp:revision>
  <dcterms:created xsi:type="dcterms:W3CDTF">2020-09-05T09:15:20Z</dcterms:created>
  <dcterms:modified xsi:type="dcterms:W3CDTF">2025-07-29T08:06:49Z</dcterms:modified>
  <cp:contentStatus/>
</cp:coreProperties>
</file>