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39" r:id="rId2"/>
    <p:sldId id="331" r:id="rId3"/>
    <p:sldId id="329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33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F1B5A-E8C0-4F54-B145-2C569CE1D94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BC7FA-305C-4665-A5F4-7CCCAE9966A4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9525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77128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0210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0421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433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25674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83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60251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5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87130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9925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9956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3465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1C8E404-AD00-4294-8CB4-DCDDCF17B375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5328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image" Target="../media/image2.png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audio" Target="../media/audio15.wav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psmania.net/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4.jpeg"/><Relationship Id="rId9" Type="http://schemas.openxmlformats.org/officeDocument/2006/relationships/audio" Target="../media/audio1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930B75B-71C0-A90E-0114-B35449FB2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5656" y="9000"/>
            <a:ext cx="724262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5400" dirty="0">
                <a:solidFill>
                  <a:srgbClr val="FF0000"/>
                </a:solidFill>
                <a:latin typeface="Monotype Corsiva" panose="03010101010201010101" pitchFamily="66" charset="0"/>
              </a:rPr>
              <a:t>Lorie</a:t>
            </a:r>
          </a:p>
        </p:txBody>
      </p:sp>
      <p:pic>
        <p:nvPicPr>
          <p:cNvPr id="3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7B4F844-7C9A-7096-DE3C-0675182B4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350" y="414106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207F1-B183-5880-7E3C-3D76BDDD3019}"/>
              </a:ext>
            </a:extLst>
          </p:cNvPr>
          <p:cNvSpPr txBox="1"/>
          <p:nvPr/>
        </p:nvSpPr>
        <p:spPr>
          <a:xfrm>
            <a:off x="11238330" y="440205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B1A378-BF02-C8D8-A9D6-E94835B22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466" y="101377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10" name="ZoneTexte 15">
            <a:extLst>
              <a:ext uri="{FF2B5EF4-FFF2-40B4-BE49-F238E27FC236}">
                <a16:creationId xmlns:a16="http://schemas.microsoft.com/office/drawing/2014/main" id="{488C4317-4AD4-E65F-E80F-6AB261CA3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103" y="4685703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Je t'aime maman.wav"/>
                </a:hlinkClick>
              </a:rPr>
              <a:t>JE T’AIME MAMAN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5" name="ZoneTexte 15">
            <a:extLst>
              <a:ext uri="{FF2B5EF4-FFF2-40B4-BE49-F238E27FC236}">
                <a16:creationId xmlns:a16="http://schemas.microsoft.com/office/drawing/2014/main" id="{7017F9EE-4D4C-DE6B-D998-CE6973100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2157" y="2513075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Week-end.wav"/>
                </a:hlinkClick>
              </a:rPr>
              <a:t>WEEK-END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8" name="ZoneTexte 15">
            <a:extLst>
              <a:ext uri="{FF2B5EF4-FFF2-40B4-BE49-F238E27FC236}">
                <a16:creationId xmlns:a16="http://schemas.microsoft.com/office/drawing/2014/main" id="{9D11D4BD-9060-8B5B-3C31-5C3DC48A3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103" y="6126899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J'ai besoin d'amour.wav"/>
                </a:hlinkClick>
              </a:rPr>
              <a:t>J’AI BESOIN D’AMOUR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9" name="ZoneTexte 15">
            <a:extLst>
              <a:ext uri="{FF2B5EF4-FFF2-40B4-BE49-F238E27FC236}">
                <a16:creationId xmlns:a16="http://schemas.microsoft.com/office/drawing/2014/main" id="{C52D9A5D-F294-B69D-A8A4-CB5825AF1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382" y="1787998"/>
            <a:ext cx="1383811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I Love You.wav"/>
                </a:hlinkClick>
              </a:rPr>
              <a:t>I LOVE YOU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1" name="ZoneTexte 15">
            <a:extLst>
              <a:ext uri="{FF2B5EF4-FFF2-40B4-BE49-F238E27FC236}">
                <a16:creationId xmlns:a16="http://schemas.microsoft.com/office/drawing/2014/main" id="{9616CDBA-BC99-8BDA-1DD7-F07BF2859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103" y="5374016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Entre vous deux.wav"/>
                </a:hlinkClick>
              </a:rPr>
              <a:t>ENTRE VOUS DEUX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2" name="ZoneTexte 15">
            <a:extLst>
              <a:ext uri="{FF2B5EF4-FFF2-40B4-BE49-F238E27FC236}">
                <a16:creationId xmlns:a16="http://schemas.microsoft.com/office/drawing/2014/main" id="{B4AE8C7D-560E-4F06-97B4-C4D0960A7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103" y="2464999"/>
            <a:ext cx="1509642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Ensorcelée.wav"/>
                </a:hlinkClick>
              </a:rPr>
              <a:t>ENSORCELÉE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3" name="ZoneTexte 15">
            <a:extLst>
              <a:ext uri="{FF2B5EF4-FFF2-40B4-BE49-F238E27FC236}">
                <a16:creationId xmlns:a16="http://schemas.microsoft.com/office/drawing/2014/main" id="{53A493C1-5942-E9B6-DFB7-E1CB09BA0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103" y="3958494"/>
            <a:ext cx="190831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Dans mes rêves.wav"/>
                </a:hlinkClick>
              </a:rPr>
              <a:t>DANS MES RÊVES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4" name="ZoneTexte 15">
            <a:extLst>
              <a:ext uri="{FF2B5EF4-FFF2-40B4-BE49-F238E27FC236}">
                <a16:creationId xmlns:a16="http://schemas.microsoft.com/office/drawing/2014/main" id="{F8B66437-F6A8-B1E9-695F-4CCC14DC3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103" y="3192208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La vie est belle.wav"/>
                </a:hlinkClick>
              </a:rPr>
              <a:t>LA VIE EST BELLE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5" name="ZoneTexte 15">
            <a:extLst>
              <a:ext uri="{FF2B5EF4-FFF2-40B4-BE49-F238E27FC236}">
                <a16:creationId xmlns:a16="http://schemas.microsoft.com/office/drawing/2014/main" id="{E36F0C4B-4F9D-B2EB-9AC2-D63BA17D4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96295" y="4668420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Le coup de soleil.wav"/>
                </a:hlinkClick>
              </a:rPr>
              <a:t>LE COUP DE SOLEIL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46A7BC6-0F37-55FC-1291-F74EB0A87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3538" y="5374015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Mille et une nuits.wav"/>
                </a:hlinkClick>
              </a:rPr>
              <a:t>MILLE ET UNE NUITS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7" name="ZoneTexte 15">
            <a:extLst>
              <a:ext uri="{FF2B5EF4-FFF2-40B4-BE49-F238E27FC236}">
                <a16:creationId xmlns:a16="http://schemas.microsoft.com/office/drawing/2014/main" id="{52B8F3C4-89B9-7980-3CB6-BF26C4A38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92628" y="6093063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Santiago de Cuba.wav"/>
                </a:hlinkClick>
              </a:rPr>
              <a:t>SANTIAGO DE CUBA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8" name="ZoneTexte 15">
            <a:extLst>
              <a:ext uri="{FF2B5EF4-FFF2-40B4-BE49-F238E27FC236}">
                <a16:creationId xmlns:a16="http://schemas.microsoft.com/office/drawing/2014/main" id="{48BA5A95-E676-5E90-BD90-A1D75198D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78725" y="1800754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Toi &amp; Moi.wav"/>
                </a:hlinkClick>
              </a:rPr>
              <a:t>TOI &amp; MOI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9" name="ZoneTexte 15">
            <a:extLst>
              <a:ext uri="{FF2B5EF4-FFF2-40B4-BE49-F238E27FC236}">
                <a16:creationId xmlns:a16="http://schemas.microsoft.com/office/drawing/2014/main" id="{1D3010FE-88F1-0110-6E6A-43DE7F45E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9133" y="3956099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Ton sourire.wav"/>
                </a:hlinkClick>
              </a:rPr>
              <a:t>TON SOURIRE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0" name="ZoneTexte 15">
            <a:extLst>
              <a:ext uri="{FF2B5EF4-FFF2-40B4-BE49-F238E27FC236}">
                <a16:creationId xmlns:a16="http://schemas.microsoft.com/office/drawing/2014/main" id="{B4B1EE03-EA53-1308-429D-102DC49A9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9133" y="3225396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Toute seule.wav"/>
                </a:hlinkClick>
              </a:rPr>
              <a:t>TOUTE SEULE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23" name="Image 22" descr="Une image contenant habits, mode, personne, Stylisme&#10;&#10;Le contenu généré par l’IA peut être incorrect.">
            <a:extLst>
              <a:ext uri="{FF2B5EF4-FFF2-40B4-BE49-F238E27FC236}">
                <a16:creationId xmlns:a16="http://schemas.microsoft.com/office/drawing/2014/main" id="{928067D6-A258-D896-ACE9-EBBCA32199C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107" y="1397643"/>
            <a:ext cx="3695725" cy="549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vert="horz" wrap="square" lIns="136408" tIns="68208" rIns="136408" bIns="68208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4" y="3386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158318"/>
            <a:ext cx="653626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567" y="-6015567"/>
            <a:ext cx="16086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7792" y="659343"/>
            <a:ext cx="11641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pic>
        <p:nvPicPr>
          <p:cNvPr id="4103" name="Image 9">
            <a:hlinkClick r:id="rId6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18" y="3960285"/>
            <a:ext cx="6709833" cy="52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67" y="4506384"/>
            <a:ext cx="6536267" cy="649816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36408" tIns="0" rIns="136408" bIns="0"/>
          <a:lstStyle/>
          <a:p>
            <a:pPr algn="ctr" defTabSz="1365217">
              <a:defRPr/>
            </a:pPr>
            <a:r>
              <a:rPr lang="fr-CA" sz="4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44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8"/>
              </a:rPr>
              <a:t>http://ppsmania.fr</a:t>
            </a:r>
            <a:endParaRPr lang="fr-CA" sz="12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7168"/>
            <a:ext cx="12192000" cy="589090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68208" rIns="136408" bIns="68208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933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034"/>
            <a:ext cx="12192000" cy="512897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0" rIns="136408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3333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4413251" y="728134"/>
            <a:ext cx="3491661" cy="9130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533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 loop="1">
            <p:snd r:embed="rId3" name="Valse.wav"/>
          </p:stSnd>
        </p:sndAc>
      </p:transition>
    </mc:Choice>
    <mc:Fallback xmlns="">
      <p:transition advClick="0" advTm="5000">
        <p:sndAc>
          <p:stSnd loop="1">
            <p:snd r:embed="rId9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urano &amp; Bur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Lorie</Template>
  <TotalTime>0</TotalTime>
  <Words>76</Words>
  <Application>Microsoft Office PowerPoint</Application>
  <PresentationFormat>Grand écran</PresentationFormat>
  <Paragraphs>24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Arial Rounded MT Bold</vt:lpstr>
      <vt:lpstr>Calibri</vt:lpstr>
      <vt:lpstr>Monotype Corsiva</vt:lpstr>
      <vt:lpstr>Murano &amp; Burano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Roger</dc:creator>
  <cp:lastModifiedBy>Roger</cp:lastModifiedBy>
  <cp:revision>1</cp:revision>
  <dcterms:created xsi:type="dcterms:W3CDTF">2025-07-29T12:05:49Z</dcterms:created>
  <dcterms:modified xsi:type="dcterms:W3CDTF">2025-07-29T12:06:33Z</dcterms:modified>
</cp:coreProperties>
</file>