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71B12-8D20-460C-9ABA-4DD9C09CD0CD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A99C9D-C911-4147-BF30-5F0C4E3ADA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5511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A99C9D-C911-4147-BF30-5F0C4E3ADAD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465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A99C9D-C911-4147-BF30-5F0C4E3ADAD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993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30/06/2025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nuage&#10;&#10;Le contenu généré par l’IA peut être incorrect.">
            <a:extLst>
              <a:ext uri="{FF2B5EF4-FFF2-40B4-BE49-F238E27FC236}">
                <a16:creationId xmlns:a16="http://schemas.microsoft.com/office/drawing/2014/main" id="{5A7CB505-1B5C-BA67-3854-FA54F270EA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E57C78-1520-8A2B-76C6-834002E10CED}"/>
              </a:ext>
            </a:extLst>
          </p:cNvPr>
          <p:cNvSpPr txBox="1"/>
          <p:nvPr/>
        </p:nvSpPr>
        <p:spPr>
          <a:xfrm>
            <a:off x="3645408" y="6158349"/>
            <a:ext cx="597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depuis la chaîne de l'Atacora.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CF5ECDD-85E8-D1FA-C11B-570492C2C513}"/>
              </a:ext>
            </a:extLst>
          </p:cNvPr>
          <p:cNvSpPr txBox="1"/>
          <p:nvPr/>
        </p:nvSpPr>
        <p:spPr>
          <a:xfrm>
            <a:off x="5352288" y="297000"/>
            <a:ext cx="597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Bénin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  <p:sndAc>
          <p:stSnd loop="1">
            <p:snd r:embed="rId2" name="SEMEVO + BaBy  clip officiel  HD 2015 BY AZACOOL# NOYA-G # WAMES.wav"/>
          </p:stSnd>
        </p:sndAc>
      </p:transition>
    </mc:Choice>
    <mc:Fallback>
      <p:transition spd="slow" advClick="0" advTm="9000">
        <p:fade/>
        <p:sndAc>
          <p:stSnd loop="1">
            <p:snd r:embed="rId2" name="SEMEVO + BaBy  clip officiel  HD 2015 BY AZACOOL# NOYA-G # WAM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E49F8C59-8C86-9A9C-BD86-F51658BD9E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69" y="1449000"/>
            <a:ext cx="5940859" cy="396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A41827-0504-FD93-770D-FC6AB2731454}"/>
              </a:ext>
            </a:extLst>
          </p:cNvPr>
          <p:cNvSpPr txBox="1"/>
          <p:nvPr/>
        </p:nvSpPr>
        <p:spPr>
          <a:xfrm>
            <a:off x="6778752" y="1623348"/>
            <a:ext cx="53035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Bénin (/</a:t>
            </a:r>
            <a:r>
              <a:rPr lang="fr-FR" sz="2400" b="1" dirty="0" err="1">
                <a:solidFill>
                  <a:srgbClr val="FFFF00"/>
                </a:solidFill>
              </a:rPr>
              <a:t>be.nɛ</a:t>
            </a:r>
            <a:r>
              <a:rPr lang="fr-FR" sz="2400" b="1" dirty="0">
                <a:solidFill>
                  <a:srgbClr val="FFFF00"/>
                </a:solidFill>
              </a:rPr>
              <a:t>̃/[4]), en forme longue la république du Bénin (en fon : </a:t>
            </a:r>
            <a:r>
              <a:rPr lang="fr-FR" sz="2400" b="1" dirty="0" err="1">
                <a:solidFill>
                  <a:srgbClr val="FFFF00"/>
                </a:solidFill>
              </a:rPr>
              <a:t>Benɛɛto</a:t>
            </a:r>
            <a:r>
              <a:rPr lang="fr-FR" sz="2400" b="1" dirty="0">
                <a:solidFill>
                  <a:srgbClr val="FFFF00"/>
                </a:solidFill>
              </a:rPr>
              <a:t>), historiquement connu sous le nom de Dahomey, est un État d'Afrique de l'Ouest, qui couvre une superficie de 114 763 km2 et s'étend sur 700 km[5], du fleuve Niger au nord à la côte atlantique au sud. Le Bénin comptait 14 814 460 habitants en 2025[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rout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F96A720D-D246-E01F-F258-8D796B6F22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6281" y="369000"/>
            <a:ext cx="9119437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C54AF-927D-29C7-4421-84500568A25C}"/>
              </a:ext>
            </a:extLst>
          </p:cNvPr>
          <p:cNvSpPr txBox="1"/>
          <p:nvPr/>
        </p:nvSpPr>
        <p:spPr>
          <a:xfrm>
            <a:off x="2493219" y="6027335"/>
            <a:ext cx="7876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Collecte d'ordures dans les rues de Cotonou (2019).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chapeau, Chapeau de soleil&#10;&#10;Le contenu généré par l’IA peut être incorrect.">
            <a:extLst>
              <a:ext uri="{FF2B5EF4-FFF2-40B4-BE49-F238E27FC236}">
                <a16:creationId xmlns:a16="http://schemas.microsoft.com/office/drawing/2014/main" id="{615D79B7-1D3B-C1D8-6B55-9A8CC3270B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131" y="369000"/>
            <a:ext cx="9215995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779EB8-926C-F51C-96A1-862604AC28B4}"/>
              </a:ext>
            </a:extLst>
          </p:cNvPr>
          <p:cNvSpPr txBox="1"/>
          <p:nvPr/>
        </p:nvSpPr>
        <p:spPr>
          <a:xfrm>
            <a:off x="110307" y="3429000"/>
            <a:ext cx="2401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Production verte en Afrique 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7D894526-B4F9-8B41-777E-2747C56C32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72" y="333000"/>
            <a:ext cx="8256000" cy="619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EA47A65-C646-843B-2B31-9921F69C2B32}"/>
              </a:ext>
            </a:extLst>
          </p:cNvPr>
          <p:cNvSpPr txBox="1"/>
          <p:nvPr/>
        </p:nvSpPr>
        <p:spPr>
          <a:xfrm>
            <a:off x="8814816" y="2938272"/>
            <a:ext cx="3279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place du Souvenir à Cotonou, commémorant la tentative de coup d'État de 1977[31].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sculpture&#10;&#10;Le contenu généré par l’IA peut être incorrect.">
            <a:extLst>
              <a:ext uri="{FF2B5EF4-FFF2-40B4-BE49-F238E27FC236}">
                <a16:creationId xmlns:a16="http://schemas.microsoft.com/office/drawing/2014/main" id="{A902DCDC-DA99-ED74-FF8B-28B44FF2BA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8880" y="369000"/>
            <a:ext cx="816000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14F5F3-3E39-5F43-1127-3F399B74E2C0}"/>
              </a:ext>
            </a:extLst>
          </p:cNvPr>
          <p:cNvSpPr txBox="1"/>
          <p:nvPr/>
        </p:nvSpPr>
        <p:spPr>
          <a:xfrm>
            <a:off x="3506976" y="6027335"/>
            <a:ext cx="801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située sur la place du Souvenir.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boisson, alcool, habits&#10;&#10;Le contenu généré par l’IA peut être incorrect.">
            <a:extLst>
              <a:ext uri="{FF2B5EF4-FFF2-40B4-BE49-F238E27FC236}">
                <a16:creationId xmlns:a16="http://schemas.microsoft.com/office/drawing/2014/main" id="{86B1F515-73F7-F191-D784-DEEAE28E3E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72" y="369000"/>
            <a:ext cx="11497456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9EF5BB-15B2-7908-320D-2A21A1760BBF}"/>
              </a:ext>
            </a:extLst>
          </p:cNvPr>
          <p:cNvSpPr txBox="1"/>
          <p:nvPr/>
        </p:nvSpPr>
        <p:spPr>
          <a:xfrm>
            <a:off x="2810256" y="5918754"/>
            <a:ext cx="6790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Vente d'essence de contrebande (kpayo).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griculture, récolte&#10;&#10;Le contenu généré par l’IA peut être incorrect.">
            <a:extLst>
              <a:ext uri="{FF2B5EF4-FFF2-40B4-BE49-F238E27FC236}">
                <a16:creationId xmlns:a16="http://schemas.microsoft.com/office/drawing/2014/main" id="{81A73669-F71D-6D54-D6BB-AA0B15403F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A70514-982D-085A-6CB7-981BADB27D9D}"/>
              </a:ext>
            </a:extLst>
          </p:cNvPr>
          <p:cNvSpPr txBox="1"/>
          <p:nvPr/>
        </p:nvSpPr>
        <p:spPr>
          <a:xfrm>
            <a:off x="4608576" y="5658003"/>
            <a:ext cx="3438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Champ de coton dans le nord du Bénin (2004).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route&#10;&#10;Le contenu généré par l’IA peut être incorrect.">
            <a:extLst>
              <a:ext uri="{FF2B5EF4-FFF2-40B4-BE49-F238E27FC236}">
                <a16:creationId xmlns:a16="http://schemas.microsoft.com/office/drawing/2014/main" id="{BEF9C7FA-B9F4-75E1-4A49-994B15C29D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294" y="1012317"/>
            <a:ext cx="11113411" cy="442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1B163A-CF89-EF17-FC7D-F897C54D9334}"/>
              </a:ext>
            </a:extLst>
          </p:cNvPr>
          <p:cNvSpPr txBox="1"/>
          <p:nvPr/>
        </p:nvSpPr>
        <p:spPr>
          <a:xfrm>
            <a:off x="3133344" y="5487215"/>
            <a:ext cx="8193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Voie de Djassin asphaltée à Porto-Novo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E026836-CF38-D2BE-B8BC-B9B73A44BE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099" y="369000"/>
            <a:ext cx="11265802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4E950DA-8BDF-9CA3-553F-C5FBA6B85DEE}"/>
              </a:ext>
            </a:extLst>
          </p:cNvPr>
          <p:cNvSpPr txBox="1"/>
          <p:nvPr/>
        </p:nvSpPr>
        <p:spPr>
          <a:xfrm>
            <a:off x="2036064" y="5985456"/>
            <a:ext cx="9070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Route des Pêches entre Cotonou et Ouidah en 2020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plein air&#10;&#10;Le contenu généré par l’IA peut être incorrect.">
            <a:extLst>
              <a:ext uri="{FF2B5EF4-FFF2-40B4-BE49-F238E27FC236}">
                <a16:creationId xmlns:a16="http://schemas.microsoft.com/office/drawing/2014/main" id="{CACF6C7D-0C58-48D4-45C0-7C2693796E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351000"/>
            <a:ext cx="8208000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C4D91B-7731-A3E8-B9F6-B187E1D9F52D}"/>
              </a:ext>
            </a:extLst>
          </p:cNvPr>
          <p:cNvSpPr txBox="1"/>
          <p:nvPr/>
        </p:nvSpPr>
        <p:spPr>
          <a:xfrm>
            <a:off x="207264" y="3429000"/>
            <a:ext cx="3035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Jeune femme peule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640367EE-B25A-C52D-EBF4-F312C2E1DF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369000"/>
            <a:ext cx="816000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1D74B0-6BC5-ED8F-DBAD-D0C901015D41}"/>
              </a:ext>
            </a:extLst>
          </p:cNvPr>
          <p:cNvSpPr txBox="1"/>
          <p:nvPr/>
        </p:nvSpPr>
        <p:spPr>
          <a:xfrm>
            <a:off x="8851392" y="3084576"/>
            <a:ext cx="3340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Notre-Dame-de-Miséricorde de Cotonou.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Le contenu généré par l’IA peut être incorrect.">
            <a:extLst>
              <a:ext uri="{FF2B5EF4-FFF2-40B4-BE49-F238E27FC236}">
                <a16:creationId xmlns:a16="http://schemas.microsoft.com/office/drawing/2014/main" id="{E2E2AC73-1DAF-601E-F2A0-C1E4A04627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912" y="333000"/>
            <a:ext cx="8256000" cy="619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152848-B59B-7AC8-5343-7FC549A9EEE3}"/>
              </a:ext>
            </a:extLst>
          </p:cNvPr>
          <p:cNvSpPr txBox="1"/>
          <p:nvPr/>
        </p:nvSpPr>
        <p:spPr>
          <a:xfrm>
            <a:off x="1304544" y="3429000"/>
            <a:ext cx="2889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Mosquée à Natitingou.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ersonne, sol&#10;&#10;Le contenu généré par l’IA peut être incorrect.">
            <a:extLst>
              <a:ext uri="{FF2B5EF4-FFF2-40B4-BE49-F238E27FC236}">
                <a16:creationId xmlns:a16="http://schemas.microsoft.com/office/drawing/2014/main" id="{6A0F2492-7A54-05C8-476D-47CCA4F7C5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93" y="333000"/>
            <a:ext cx="9291646" cy="619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ABA1C9-0B9D-ECC4-2E88-509A84485BC3}"/>
              </a:ext>
            </a:extLst>
          </p:cNvPr>
          <p:cNvSpPr txBox="1"/>
          <p:nvPr/>
        </p:nvSpPr>
        <p:spPr>
          <a:xfrm>
            <a:off x="9936480" y="3230880"/>
            <a:ext cx="2060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Cérémonie Vaudou au Bénin.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ol, habits&#10;&#10;Le contenu généré par l’IA peut être incorrect.">
            <a:extLst>
              <a:ext uri="{FF2B5EF4-FFF2-40B4-BE49-F238E27FC236}">
                <a16:creationId xmlns:a16="http://schemas.microsoft.com/office/drawing/2014/main" id="{8F4EE6AF-43DD-D33A-FDC1-CC72F71F6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815984"/>
            <a:ext cx="11556000" cy="495343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701437-60F5-6A40-94C8-C2F0CED3FA24}"/>
              </a:ext>
            </a:extLst>
          </p:cNvPr>
          <p:cNvSpPr txBox="1"/>
          <p:nvPr/>
        </p:nvSpPr>
        <p:spPr>
          <a:xfrm>
            <a:off x="1463040" y="5811183"/>
            <a:ext cx="1030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Cérémonie de baptême à Cotonou (Église du christianisme céleste).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arbre, personne&#10;&#10;Le contenu généré par l’IA peut être incorrect.">
            <a:extLst>
              <a:ext uri="{FF2B5EF4-FFF2-40B4-BE49-F238E27FC236}">
                <a16:creationId xmlns:a16="http://schemas.microsoft.com/office/drawing/2014/main" id="{93C00F2C-DB93-AE42-E0B8-B553D7A8AC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32ABFF-2FF6-3D31-3737-A6FF0382B124}"/>
              </a:ext>
            </a:extLst>
          </p:cNvPr>
          <p:cNvSpPr txBox="1"/>
          <p:nvPr/>
        </p:nvSpPr>
        <p:spPr>
          <a:xfrm>
            <a:off x="2109216" y="6027335"/>
            <a:ext cx="8583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Association de mères pour le maintien des filles à l'école.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palmier&#10;&#10;Le contenu généré par l’IA peut être incorrect.">
            <a:extLst>
              <a:ext uri="{FF2B5EF4-FFF2-40B4-BE49-F238E27FC236}">
                <a16:creationId xmlns:a16="http://schemas.microsoft.com/office/drawing/2014/main" id="{C15AD81A-BA9D-9778-180B-954B6AE4E2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5616" y="369000"/>
            <a:ext cx="816000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49E388-6F4A-FF5F-28E7-A00CAF2C9A54}"/>
              </a:ext>
            </a:extLst>
          </p:cNvPr>
          <p:cNvSpPr txBox="1"/>
          <p:nvPr/>
        </p:nvSpPr>
        <p:spPr>
          <a:xfrm>
            <a:off x="516384" y="3429000"/>
            <a:ext cx="290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Siège de l'ORTB à Cotonou.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arbre&#10;&#10;Le contenu généré par l’IA peut être incorrect.">
            <a:extLst>
              <a:ext uri="{FF2B5EF4-FFF2-40B4-BE49-F238E27FC236}">
                <a16:creationId xmlns:a16="http://schemas.microsoft.com/office/drawing/2014/main" id="{57C53B52-A7EF-FA47-8E9D-F3B4A503A0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176" y="369000"/>
            <a:ext cx="8009808" cy="6120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931E72-F4FD-5370-E5AA-84B9C737BD80}"/>
              </a:ext>
            </a:extLst>
          </p:cNvPr>
          <p:cNvSpPr txBox="1"/>
          <p:nvPr/>
        </p:nvSpPr>
        <p:spPr>
          <a:xfrm>
            <a:off x="8570976" y="4096512"/>
            <a:ext cx="3621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Habitat à étage traditionnel de l'atacora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ol, ciel&#10;&#10;Le contenu généré par l’IA peut être incorrect.">
            <a:extLst>
              <a:ext uri="{FF2B5EF4-FFF2-40B4-BE49-F238E27FC236}">
                <a16:creationId xmlns:a16="http://schemas.microsoft.com/office/drawing/2014/main" id="{0AE0C6EA-ACE1-378B-035F-2E669AA149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0" y="369000"/>
            <a:ext cx="816000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019CDA-404C-4AFA-E2C7-10B14D2FB601}"/>
              </a:ext>
            </a:extLst>
          </p:cNvPr>
          <p:cNvSpPr txBox="1"/>
          <p:nvPr/>
        </p:nvSpPr>
        <p:spPr>
          <a:xfrm>
            <a:off x="1072896" y="3148584"/>
            <a:ext cx="2830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royal d'Abomey.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ropriété&#10;&#10;Le contenu généré par l’IA peut être incorrect.">
            <a:extLst>
              <a:ext uri="{FF2B5EF4-FFF2-40B4-BE49-F238E27FC236}">
                <a16:creationId xmlns:a16="http://schemas.microsoft.com/office/drawing/2014/main" id="{1BD07936-03CA-1561-E319-174B5C716B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4" y="351000"/>
            <a:ext cx="9292106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7AA33D5-4AB6-72C5-F2E4-3A2A078D2662}"/>
              </a:ext>
            </a:extLst>
          </p:cNvPr>
          <p:cNvSpPr txBox="1"/>
          <p:nvPr/>
        </p:nvSpPr>
        <p:spPr>
          <a:xfrm>
            <a:off x="9899904" y="3291840"/>
            <a:ext cx="2292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ancienne de Ouidah.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77791F3B-15F0-D146-6928-23C1AA4B2A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461" y="369000"/>
            <a:ext cx="9183589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A21ABC-5C78-D02C-D3AB-EDEC00975471}"/>
              </a:ext>
            </a:extLst>
          </p:cNvPr>
          <p:cNvSpPr txBox="1"/>
          <p:nvPr/>
        </p:nvSpPr>
        <p:spPr>
          <a:xfrm>
            <a:off x="109728" y="3669792"/>
            <a:ext cx="2243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Site lacustre de Ganvié.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otte, sol, trou&#10;&#10;Le contenu généré par l’IA peut être incorrect.">
            <a:extLst>
              <a:ext uri="{FF2B5EF4-FFF2-40B4-BE49-F238E27FC236}">
                <a16:creationId xmlns:a16="http://schemas.microsoft.com/office/drawing/2014/main" id="{45863DB4-5C45-1980-1184-374421EE7E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DFBE27-A2FD-DC00-5DAC-3C64B13E4E62}"/>
              </a:ext>
            </a:extLst>
          </p:cNvPr>
          <p:cNvSpPr txBox="1"/>
          <p:nvPr/>
        </p:nvSpPr>
        <p:spPr>
          <a:xfrm>
            <a:off x="8860094" y="3429000"/>
            <a:ext cx="35269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 souterrain d'</a:t>
            </a:r>
            <a:r>
              <a:rPr lang="fr-FR" sz="2400" b="1" dirty="0" err="1">
                <a:solidFill>
                  <a:srgbClr val="FFFF00"/>
                </a:solidFill>
              </a:rPr>
              <a:t>Agongointo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ée, sculpture, art, armure&#10;&#10;Le contenu généré par l’IA peut être incorrect.">
            <a:extLst>
              <a:ext uri="{FF2B5EF4-FFF2-40B4-BE49-F238E27FC236}">
                <a16:creationId xmlns:a16="http://schemas.microsoft.com/office/drawing/2014/main" id="{D7872434-984C-EBCC-7BAF-1B317DAFA3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4170" y="369000"/>
            <a:ext cx="4066443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FB6D83-C20C-EF5E-0881-9416CE95E63D}"/>
              </a:ext>
            </a:extLst>
          </p:cNvPr>
          <p:cNvSpPr txBox="1"/>
          <p:nvPr/>
        </p:nvSpPr>
        <p:spPr>
          <a:xfrm>
            <a:off x="4620768" y="6027335"/>
            <a:ext cx="3854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L'homme-requin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&#10;&#10;Le contenu généré par l’IA peut être incorrect.">
            <a:extLst>
              <a:ext uri="{FF2B5EF4-FFF2-40B4-BE49-F238E27FC236}">
                <a16:creationId xmlns:a16="http://schemas.microsoft.com/office/drawing/2014/main" id="{8B79852F-1AA3-C1D0-BDC2-8FBCBEFDA0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024" y="351000"/>
            <a:ext cx="8208000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0F1281-767B-767C-25FC-F7EB92CA31BE}"/>
              </a:ext>
            </a:extLst>
          </p:cNvPr>
          <p:cNvSpPr txBox="1"/>
          <p:nvPr/>
        </p:nvSpPr>
        <p:spPr>
          <a:xfrm>
            <a:off x="4632960" y="6045335"/>
            <a:ext cx="3340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Récade du roi Glélé.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ccessoire, art, Accessoire de mode, mode&#10;&#10;Le contenu généré par l’IA peut être incorrect.">
            <a:extLst>
              <a:ext uri="{FF2B5EF4-FFF2-40B4-BE49-F238E27FC236}">
                <a16:creationId xmlns:a16="http://schemas.microsoft.com/office/drawing/2014/main" id="{81D9DB66-F52A-6781-A741-21BC2652BB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693" y="369000"/>
            <a:ext cx="6624614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032F70-F5D3-868F-8555-1C4073C35DEC}"/>
              </a:ext>
            </a:extLst>
          </p:cNvPr>
          <p:cNvSpPr txBox="1"/>
          <p:nvPr/>
        </p:nvSpPr>
        <p:spPr>
          <a:xfrm>
            <a:off x="3665875" y="6108191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Tablier d'amazone brodé de cauris.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ammifère, peinture, reptile&#10;&#10;Le contenu généré par l’IA peut être incorrect.">
            <a:extLst>
              <a:ext uri="{FF2B5EF4-FFF2-40B4-BE49-F238E27FC236}">
                <a16:creationId xmlns:a16="http://schemas.microsoft.com/office/drawing/2014/main" id="{16E41ED5-6B7E-A531-3509-6EF8624057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164" y="369000"/>
            <a:ext cx="9183624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B699BA-B8A2-423D-2E2A-C183415D5532}"/>
              </a:ext>
            </a:extLst>
          </p:cNvPr>
          <p:cNvSpPr txBox="1"/>
          <p:nvPr/>
        </p:nvSpPr>
        <p:spPr>
          <a:xfrm>
            <a:off x="286262" y="3084576"/>
            <a:ext cx="2279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Motif zoomorphe sur un autel vaudou d'Abomey.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upe, vert, Sauce verte, légume&#10;&#10;Le contenu généré par l’IA peut être incorrect.">
            <a:extLst>
              <a:ext uri="{FF2B5EF4-FFF2-40B4-BE49-F238E27FC236}">
                <a16:creationId xmlns:a16="http://schemas.microsoft.com/office/drawing/2014/main" id="{A9A806F4-A969-EEDF-F63B-1163984C22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235" y="369000"/>
            <a:ext cx="907718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BD195E-B894-5CC7-413A-2776E4CA8340}"/>
              </a:ext>
            </a:extLst>
          </p:cNvPr>
          <p:cNvSpPr txBox="1"/>
          <p:nvPr/>
        </p:nvSpPr>
        <p:spPr>
          <a:xfrm>
            <a:off x="9587415" y="3255264"/>
            <a:ext cx="26045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Igname pilée à la sauce tchayo.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arbre, ciel&#10;&#10;Le contenu généré par l’IA peut être incorrect.">
            <a:extLst>
              <a:ext uri="{FF2B5EF4-FFF2-40B4-BE49-F238E27FC236}">
                <a16:creationId xmlns:a16="http://schemas.microsoft.com/office/drawing/2014/main" id="{BBC6925A-6C10-0C8C-F812-413FD4620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831" y="351000"/>
            <a:ext cx="9237629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91BB13-A95E-9F02-A7EC-DB1D54BE4E8B}"/>
              </a:ext>
            </a:extLst>
          </p:cNvPr>
          <p:cNvSpPr txBox="1"/>
          <p:nvPr/>
        </p:nvSpPr>
        <p:spPr>
          <a:xfrm>
            <a:off x="182880" y="3429000"/>
            <a:ext cx="25598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Marche des femmes lors de la fête nationale 1999.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ciel&#10;&#10;Le contenu généré par l’IA peut être incorrect.">
            <a:extLst>
              <a:ext uri="{FF2B5EF4-FFF2-40B4-BE49-F238E27FC236}">
                <a16:creationId xmlns:a16="http://schemas.microsoft.com/office/drawing/2014/main" id="{8DE6B4A8-80B6-EFE4-BC6B-0DF4466655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94" y="369000"/>
            <a:ext cx="918361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3D170D-D2F4-5776-7746-5BAB9E05D3D3}"/>
              </a:ext>
            </a:extLst>
          </p:cNvPr>
          <p:cNvSpPr txBox="1"/>
          <p:nvPr/>
        </p:nvSpPr>
        <p:spPr>
          <a:xfrm>
            <a:off x="9607296" y="3218688"/>
            <a:ext cx="2401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Défilé lors de la fête nationale 2016.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transport&#10;&#10;Le contenu généré par l’IA peut être incorrect.">
            <a:extLst>
              <a:ext uri="{FF2B5EF4-FFF2-40B4-BE49-F238E27FC236}">
                <a16:creationId xmlns:a16="http://schemas.microsoft.com/office/drawing/2014/main" id="{1B0B1712-4154-2B03-A1E9-A5EF0340E0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839" y="3441966"/>
            <a:ext cx="4445318" cy="295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nature, rive&#10;&#10;Le contenu généré par l’IA peut être incorrect.">
            <a:extLst>
              <a:ext uri="{FF2B5EF4-FFF2-40B4-BE49-F238E27FC236}">
                <a16:creationId xmlns:a16="http://schemas.microsoft.com/office/drawing/2014/main" id="{7461EDF3-C416-8776-72D3-7C8C0604F4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6739" y="414528"/>
            <a:ext cx="4370072" cy="291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1A8CA46-6152-1C15-4A50-2CBC8A07241A}"/>
              </a:ext>
            </a:extLst>
          </p:cNvPr>
          <p:cNvSpPr txBox="1"/>
          <p:nvPr/>
        </p:nvSpPr>
        <p:spPr>
          <a:xfrm>
            <a:off x="1328928" y="1333919"/>
            <a:ext cx="5376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Bénin –Afrique De L’Ouest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A60F241-7E8C-FA0B-8E8A-9E4289CE6252}"/>
              </a:ext>
            </a:extLst>
          </p:cNvPr>
          <p:cNvSpPr txBox="1"/>
          <p:nvPr/>
        </p:nvSpPr>
        <p:spPr>
          <a:xfrm>
            <a:off x="5108448" y="4154476"/>
            <a:ext cx="5761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C7E1B91-AECD-EF96-0192-ED74352967C4}"/>
              </a:ext>
            </a:extLst>
          </p:cNvPr>
          <p:cNvSpPr txBox="1"/>
          <p:nvPr/>
        </p:nvSpPr>
        <p:spPr>
          <a:xfrm>
            <a:off x="7071820" y="4917966"/>
            <a:ext cx="3816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reveal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291</Words>
  <Application>Microsoft Office PowerPoint</Application>
  <PresentationFormat>Grand écran</PresentationFormat>
  <Paragraphs>35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2025-06-30T07:07:12Z</dcterms:modified>
</cp:coreProperties>
</file>