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6" r:id="rId4"/>
    <p:sldId id="256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4" r:id="rId32"/>
    <p:sldId id="285" r:id="rId33"/>
    <p:sldId id="286" r:id="rId34"/>
    <p:sldId id="287" r:id="rId35"/>
    <p:sldId id="283" r:id="rId36"/>
    <p:sldId id="307" r:id="rId37"/>
  </p:sldIdLst>
  <p:sldSz cx="9144000" cy="5940425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IQ6JqBTxJGiZf+AJm4tYg==" hashData="1OxherUsPbmt2lDj4bhQux+jq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B9FD"/>
    <a:srgbClr val="FF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422" y="-67"/>
      </p:cViewPr>
      <p:guideLst>
        <p:guide orient="horz" pos="187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845383"/>
            <a:ext cx="7772400" cy="127334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366241"/>
            <a:ext cx="6400800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817274"/>
            <a:ext cx="7772400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17806"/>
            <a:ext cx="7772400" cy="12994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86100"/>
            <a:ext cx="4038600" cy="39204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86100"/>
            <a:ext cx="4038600" cy="39204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29721"/>
            <a:ext cx="4040188" cy="5541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83885"/>
            <a:ext cx="404018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329721"/>
            <a:ext cx="4041775" cy="5541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83885"/>
            <a:ext cx="4041775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36517"/>
            <a:ext cx="3008313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36517"/>
            <a:ext cx="5111750" cy="5069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243089"/>
            <a:ext cx="3008313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158297"/>
            <a:ext cx="5486400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30788"/>
            <a:ext cx="5486400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649208"/>
            <a:ext cx="5486400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37893"/>
            <a:ext cx="2057400" cy="506861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37893"/>
            <a:ext cx="6019800" cy="506861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845383"/>
            <a:ext cx="7772400" cy="127334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366241"/>
            <a:ext cx="6400800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817274"/>
            <a:ext cx="7772400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517806"/>
            <a:ext cx="7772400" cy="129946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86100"/>
            <a:ext cx="4038600" cy="39204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86100"/>
            <a:ext cx="4038600" cy="392040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29721"/>
            <a:ext cx="4040188" cy="5541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83885"/>
            <a:ext cx="404018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329721"/>
            <a:ext cx="4041775" cy="5541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83885"/>
            <a:ext cx="4041775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36517"/>
            <a:ext cx="3008313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36517"/>
            <a:ext cx="5111750" cy="5069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243089"/>
            <a:ext cx="3008313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158297"/>
            <a:ext cx="5486400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30788"/>
            <a:ext cx="5486400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649208"/>
            <a:ext cx="5486400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37893"/>
            <a:ext cx="2057400" cy="506861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37893"/>
            <a:ext cx="6019800" cy="506861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10" y="1845686"/>
            <a:ext cx="7772400" cy="127334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68" y="3366363"/>
            <a:ext cx="6400801" cy="15181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2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4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7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9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61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54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46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390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81" y="3821179"/>
            <a:ext cx="7772400" cy="1179833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81" y="2517820"/>
            <a:ext cx="7772400" cy="129946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2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847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4771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9695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46195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9543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4467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9390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6" y="1387086"/>
            <a:ext cx="4038601" cy="392040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387086"/>
            <a:ext cx="4038601" cy="392040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85" y="1329806"/>
            <a:ext cx="4040189" cy="55416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2400" indent="0">
              <a:buNone/>
              <a:defRPr sz="2200" b="1"/>
            </a:lvl2pPr>
            <a:lvl3pPr marL="984791" indent="0">
              <a:buNone/>
              <a:defRPr sz="1900" b="1"/>
            </a:lvl3pPr>
            <a:lvl4pPr marL="1477162" indent="0">
              <a:buNone/>
              <a:defRPr sz="1800" b="1"/>
            </a:lvl4pPr>
            <a:lvl5pPr marL="1969558" indent="0">
              <a:buNone/>
              <a:defRPr sz="1800" b="1"/>
            </a:lvl5pPr>
            <a:lvl6pPr marL="2461951" indent="0">
              <a:buNone/>
              <a:defRPr sz="1800" b="1"/>
            </a:lvl6pPr>
            <a:lvl7pPr marL="2954335" indent="0">
              <a:buNone/>
              <a:defRPr sz="1800" b="1"/>
            </a:lvl7pPr>
            <a:lvl8pPr marL="3446714" indent="0">
              <a:buNone/>
              <a:defRPr sz="1800" b="1"/>
            </a:lvl8pPr>
            <a:lvl9pPr marL="3939097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85" y="1884038"/>
            <a:ext cx="4040189" cy="34226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8" y="1329806"/>
            <a:ext cx="4041777" cy="55416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2400" indent="0">
              <a:buNone/>
              <a:defRPr sz="2200" b="1"/>
            </a:lvl2pPr>
            <a:lvl3pPr marL="984791" indent="0">
              <a:buNone/>
              <a:defRPr sz="1900" b="1"/>
            </a:lvl3pPr>
            <a:lvl4pPr marL="1477162" indent="0">
              <a:buNone/>
              <a:defRPr sz="1800" b="1"/>
            </a:lvl4pPr>
            <a:lvl5pPr marL="1969558" indent="0">
              <a:buNone/>
              <a:defRPr sz="1800" b="1"/>
            </a:lvl5pPr>
            <a:lvl6pPr marL="2461951" indent="0">
              <a:buNone/>
              <a:defRPr sz="1800" b="1"/>
            </a:lvl6pPr>
            <a:lvl7pPr marL="2954335" indent="0">
              <a:buNone/>
              <a:defRPr sz="1800" b="1"/>
            </a:lvl7pPr>
            <a:lvl8pPr marL="3446714" indent="0">
              <a:buNone/>
              <a:defRPr sz="1800" b="1"/>
            </a:lvl8pPr>
            <a:lvl9pPr marL="3939097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8" y="1884038"/>
            <a:ext cx="4041777" cy="34226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27" y="239742"/>
            <a:ext cx="3008312" cy="1006572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9" y="239986"/>
            <a:ext cx="5111749" cy="5069987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27" y="1243174"/>
            <a:ext cx="3008312" cy="4063415"/>
          </a:xfrm>
        </p:spPr>
        <p:txBody>
          <a:bodyPr/>
          <a:lstStyle>
            <a:lvl1pPr marL="0" indent="0">
              <a:buNone/>
              <a:defRPr sz="1600"/>
            </a:lvl1pPr>
            <a:lvl2pPr marL="492400" indent="0">
              <a:buNone/>
              <a:defRPr sz="1400"/>
            </a:lvl2pPr>
            <a:lvl3pPr marL="984791" indent="0">
              <a:buNone/>
              <a:defRPr sz="1200"/>
            </a:lvl3pPr>
            <a:lvl4pPr marL="1477162" indent="0">
              <a:buNone/>
              <a:defRPr sz="1000"/>
            </a:lvl4pPr>
            <a:lvl5pPr marL="1969558" indent="0">
              <a:buNone/>
              <a:defRPr sz="1000"/>
            </a:lvl5pPr>
            <a:lvl6pPr marL="2461951" indent="0">
              <a:buNone/>
              <a:defRPr sz="1000"/>
            </a:lvl6pPr>
            <a:lvl7pPr marL="2954335" indent="0">
              <a:buNone/>
              <a:defRPr sz="1000"/>
            </a:lvl7pPr>
            <a:lvl8pPr marL="3446714" indent="0">
              <a:buNone/>
              <a:defRPr sz="1000"/>
            </a:lvl8pPr>
            <a:lvl9pPr marL="39390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3" y="4161771"/>
            <a:ext cx="5486400" cy="490910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3" y="535166"/>
            <a:ext cx="5486400" cy="3564255"/>
          </a:xfrm>
        </p:spPr>
        <p:txBody>
          <a:bodyPr/>
          <a:lstStyle>
            <a:lvl1pPr marL="0" indent="0">
              <a:buNone/>
              <a:defRPr sz="3500"/>
            </a:lvl1pPr>
            <a:lvl2pPr marL="492400" indent="0">
              <a:buNone/>
              <a:defRPr sz="3000"/>
            </a:lvl2pPr>
            <a:lvl3pPr marL="984791" indent="0">
              <a:buNone/>
              <a:defRPr sz="2600"/>
            </a:lvl3pPr>
            <a:lvl4pPr marL="1477162" indent="0">
              <a:buNone/>
              <a:defRPr sz="2200"/>
            </a:lvl4pPr>
            <a:lvl5pPr marL="1969558" indent="0">
              <a:buNone/>
              <a:defRPr sz="2200"/>
            </a:lvl5pPr>
            <a:lvl6pPr marL="2461951" indent="0">
              <a:buNone/>
              <a:defRPr sz="2200"/>
            </a:lvl6pPr>
            <a:lvl7pPr marL="2954335" indent="0">
              <a:buNone/>
              <a:defRPr sz="2200"/>
            </a:lvl7pPr>
            <a:lvl8pPr marL="3446714" indent="0">
              <a:buNone/>
              <a:defRPr sz="2200"/>
            </a:lvl8pPr>
            <a:lvl9pPr marL="3939097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3" y="4649289"/>
            <a:ext cx="5486400" cy="697174"/>
          </a:xfrm>
        </p:spPr>
        <p:txBody>
          <a:bodyPr/>
          <a:lstStyle>
            <a:lvl1pPr marL="0" indent="0">
              <a:buNone/>
              <a:defRPr sz="1600"/>
            </a:lvl1pPr>
            <a:lvl2pPr marL="492400" indent="0">
              <a:buNone/>
              <a:defRPr sz="1400"/>
            </a:lvl2pPr>
            <a:lvl3pPr marL="984791" indent="0">
              <a:buNone/>
              <a:defRPr sz="1200"/>
            </a:lvl3pPr>
            <a:lvl4pPr marL="1477162" indent="0">
              <a:buNone/>
              <a:defRPr sz="1000"/>
            </a:lvl4pPr>
            <a:lvl5pPr marL="1969558" indent="0">
              <a:buNone/>
              <a:defRPr sz="1000"/>
            </a:lvl5pPr>
            <a:lvl6pPr marL="2461951" indent="0">
              <a:buNone/>
              <a:defRPr sz="1000"/>
            </a:lvl6pPr>
            <a:lvl7pPr marL="2954335" indent="0">
              <a:buNone/>
              <a:defRPr sz="1000"/>
            </a:lvl7pPr>
            <a:lvl8pPr marL="3446714" indent="0">
              <a:buNone/>
              <a:defRPr sz="1000"/>
            </a:lvl8pPr>
            <a:lvl9pPr marL="3939097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93" y="241364"/>
            <a:ext cx="2057401" cy="506861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6" y="241364"/>
            <a:ext cx="6019799" cy="506861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37892"/>
            <a:ext cx="8229600" cy="9900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86100"/>
            <a:ext cx="8229600" cy="3920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505894"/>
            <a:ext cx="2133600" cy="3162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20CC8-640F-4D65-BC18-A4FC6BFFA534}" type="datetimeFigureOut">
              <a:rPr lang="fr-FR" smtClean="0"/>
              <a:pPr/>
              <a:t>24/06/2025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505894"/>
            <a:ext cx="2895600" cy="3162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505894"/>
            <a:ext cx="2133600" cy="3162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9F850-DC7C-43AE-A668-DF7A010255E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0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37892"/>
            <a:ext cx="8229600" cy="9900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86100"/>
            <a:ext cx="8229600" cy="3920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505894"/>
            <a:ext cx="2133600" cy="3162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5C4C8-9933-41C1-B4F7-896694676EA0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505894"/>
            <a:ext cx="2895600" cy="3162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505894"/>
            <a:ext cx="2133600" cy="31627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0A2BE-E94B-4D5B-B21A-D554180C927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38910"/>
            <a:ext cx="8229600" cy="990073"/>
          </a:xfrm>
          <a:prstGeom prst="rect">
            <a:avLst/>
          </a:prstGeom>
        </p:spPr>
        <p:txBody>
          <a:bodyPr vert="horz" lIns="97853" tIns="48909" rIns="97853" bIns="4890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387086"/>
            <a:ext cx="8229600" cy="3920406"/>
          </a:xfrm>
          <a:prstGeom prst="rect">
            <a:avLst/>
          </a:prstGeom>
        </p:spPr>
        <p:txBody>
          <a:bodyPr vert="horz" lIns="97853" tIns="48909" rIns="97853" bIns="4890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8" y="5509424"/>
            <a:ext cx="2133600" cy="316273"/>
          </a:xfrm>
          <a:prstGeom prst="rect">
            <a:avLst/>
          </a:prstGeom>
        </p:spPr>
        <p:txBody>
          <a:bodyPr vert="horz" lIns="97853" tIns="48909" rIns="97853" bIns="48909" rtlCol="0" anchor="ctr"/>
          <a:lstStyle>
            <a:lvl1pPr algn="l" defTabSz="9847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24/06/2025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5509424"/>
            <a:ext cx="2895600" cy="316273"/>
          </a:xfrm>
          <a:prstGeom prst="rect">
            <a:avLst/>
          </a:prstGeom>
        </p:spPr>
        <p:txBody>
          <a:bodyPr vert="horz" lIns="97853" tIns="48909" rIns="97853" bIns="48909" rtlCol="0" anchor="ctr"/>
          <a:lstStyle>
            <a:lvl1pPr algn="ctr" defTabSz="9847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6" y="5509424"/>
            <a:ext cx="2133600" cy="316273"/>
          </a:xfrm>
          <a:prstGeom prst="rect">
            <a:avLst/>
          </a:prstGeom>
        </p:spPr>
        <p:txBody>
          <a:bodyPr vert="horz" lIns="97853" tIns="48909" rIns="97853" bIns="48909" rtlCol="0" anchor="ctr"/>
          <a:lstStyle>
            <a:lvl1pPr algn="r" defTabSz="984791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5000"/>
  <p:txStyles>
    <p:titleStyle>
      <a:lvl1pPr algn="ctr" defTabSz="984791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9314" indent="-369314" algn="l" defTabSz="984791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0119" indent="-307740" algn="l" defTabSz="984791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30986" indent="-246222" algn="l" defTabSz="98479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23353" indent="-246222" algn="l" defTabSz="984791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15740" indent="-246222" algn="l" defTabSz="984791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08106" indent="-246222" algn="l" defTabSz="98479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00522" indent="-246222" algn="l" defTabSz="98479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92917" indent="-246222" algn="l" defTabSz="98479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85307" indent="-246222" algn="l" defTabSz="984791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2400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4791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7162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9558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61951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54335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46714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39097" algn="l" defTabSz="9847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png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080000"/>
            <a:ext cx="9143999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8800" b="1" dirty="0">
                <a:ln w="38100" cmpd="sng">
                  <a:solidFill>
                    <a:prstClr val="black"/>
                  </a:solidFill>
                  <a:prstDash val="solid"/>
                </a:ln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 scaled="0"/>
                </a:gra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Dai Banna SIL" pitchFamily="2" charset="0"/>
                <a:ea typeface="Dai Banna SIL" pitchFamily="2" charset="0"/>
                <a:cs typeface="Dai Banna SIL" pitchFamily="2" charset="0"/>
              </a:rPr>
              <a:t>     </a:t>
            </a:r>
            <a:r>
              <a:rPr lang="fr-FR" sz="8800" b="1" dirty="0">
                <a:ln w="38100" cmpd="sng">
                  <a:solidFill>
                    <a:prstClr val="black"/>
                  </a:soli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Dai Banna SIL" pitchFamily="2" charset="0"/>
                <a:ea typeface="Dai Banna SIL" pitchFamily="2" charset="0"/>
                <a:cs typeface="Dai Banna SIL" pitchFamily="2" charset="0"/>
              </a:rPr>
              <a:t>de ravalement    		printanier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2000" y="3204000"/>
            <a:ext cx="2267752" cy="1064517"/>
          </a:xfrm>
          <a:prstGeom prst="rect">
            <a:avLst/>
          </a:prstGeom>
          <a:gradFill>
            <a:gsLst>
              <a:gs pos="70000">
                <a:schemeClr val="accent6">
                  <a:shade val="50000"/>
                  <a:satMod val="190000"/>
                </a:schemeClr>
              </a:gs>
              <a:gs pos="0">
                <a:schemeClr val="accent6">
                  <a:tint val="77000"/>
                  <a:satMod val="180000"/>
                </a:schemeClr>
              </a:gs>
            </a:gsLst>
            <a:lin ang="5400000" scaled="0"/>
          </a:gradFill>
        </p:spPr>
        <p:txBody>
          <a:bodyPr wrap="square" lIns="78894" tIns="39431" rIns="78894" bIns="39431" rtlCol="0">
            <a:spAutoFit/>
          </a:bodyPr>
          <a:lstStyle/>
          <a:p>
            <a:pPr algn="ctr" defTabSz="945093"/>
            <a:r>
              <a:rPr lang="fr-FR" sz="16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093"/>
            <a:r>
              <a:rPr lang="fr-FR" sz="16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000" y="-36000"/>
            <a:ext cx="24769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 w="38100" cmpd="sng">
                  <a:solidFill>
                    <a:prstClr val="black"/>
                  </a:soli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Dai Banna SIL" pitchFamily="2" charset="0"/>
                <a:ea typeface="Dai Banna SIL" pitchFamily="2" charset="0"/>
                <a:cs typeface="Dai Banna SIL" pitchFamily="2" charset="0"/>
              </a:rPr>
              <a:t>Idées</a:t>
            </a:r>
            <a:r>
              <a:rPr lang="fr-FR" sz="8800" b="1" dirty="0">
                <a:ln w="38100" cmpd="sng">
                  <a:solidFill>
                    <a:prstClr val="black"/>
                  </a:solidFill>
                  <a:prstDash val="solid"/>
                </a:ln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 scaled="0"/>
                </a:gra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Dai Banna SIL" pitchFamily="2" charset="0"/>
                <a:ea typeface="Dai Banna SIL" pitchFamily="2" charset="0"/>
                <a:cs typeface="Dai Banna SIL" pitchFamily="2" charset="0"/>
              </a:rPr>
              <a:t> 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76056" y="144000"/>
            <a:ext cx="3923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En photographie, ce n'est pas le photographe qui est important</a:t>
            </a:r>
          </a:p>
        </p:txBody>
      </p:sp>
      <p:pic>
        <p:nvPicPr>
          <p:cNvPr id="7" name="Image 6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4288" y="2736000"/>
            <a:ext cx="1800000" cy="1800000"/>
          </a:xfrm>
          <a:prstGeom prst="rect">
            <a:avLst/>
          </a:prstGeom>
        </p:spPr>
      </p:pic>
      <p:pic>
        <p:nvPicPr>
          <p:cNvPr id="10" name="Dancing in the street - The Everly Brother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Dancing in the street - The Everly Brothers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8028384" y="189009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250"/>
                            </p:stCondLst>
                            <p:childTnLst>
                              <p:par>
                                <p:cTn id="20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2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250"/>
                            </p:stCondLst>
                            <p:childTnLst>
                              <p:par>
                                <p:cTn id="28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8437531_2130466557300689_1601280809961339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946" y="0"/>
            <a:ext cx="8198107" cy="5940425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00-PPS à envoyer_2   ALSACE\Trompe l'oeil\Fresques trompe l'oeil\reduits\181926713_1887457294750776_56937123187257033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000" y="0"/>
            <a:ext cx="7920000" cy="5940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433096_467895052438905_2369660229823406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716" y="0"/>
            <a:ext cx="7920567" cy="5940425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817036_508710101690733_3738838312766229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4455319" cy="5940425"/>
          </a:xfrm>
          <a:prstGeom prst="rect">
            <a:avLst/>
          </a:prstGeom>
        </p:spPr>
      </p:pic>
      <p:pic>
        <p:nvPicPr>
          <p:cNvPr id="3" name="Image 2" descr="454696646_508709651690778_48037414029119062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0"/>
            <a:ext cx="3970919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716000" y="0"/>
            <a:ext cx="72008" cy="5940425"/>
          </a:xfrm>
          <a:prstGeom prst="line">
            <a:avLst/>
          </a:prstGeom>
          <a:ln w="635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4722483_508710015024075_3908156589438641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716" y="0"/>
            <a:ext cx="7920567" cy="5940425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00-PPS à envoyer_2   ALSACE\Trompe l'oeil\Fresques trompe l'oeil\reduits\La fresque en trompe l'oeil de Lérouville près de Commer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2000" y="0"/>
            <a:ext cx="7232157" cy="594042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96240_520596040502139_91523779055290171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716" y="0"/>
            <a:ext cx="7920567" cy="5940425"/>
          </a:xfrm>
          <a:prstGeom prst="rect">
            <a:avLst/>
          </a:prstGeom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00-PPS à envoyer_2   ALSACE\Trompe l'oeil\Fresques trompe l'oeil\reduits\245439340_4195686843887067_348056944202061921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00" y="0"/>
            <a:ext cx="4457060" cy="5940425"/>
          </a:xfrm>
          <a:prstGeom prst="rect">
            <a:avLst/>
          </a:prstGeom>
          <a:noFill/>
        </p:spPr>
      </p:pic>
      <p:pic>
        <p:nvPicPr>
          <p:cNvPr id="3" name="Image 2" descr="462932729_553964987165244_41581349871474261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455319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500000" y="0"/>
            <a:ext cx="72008" cy="5940425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33775_528217713073305_5452091478198903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716" y="0"/>
            <a:ext cx="7920567" cy="59404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00-PPS à envoyer_2   ALSACE\Trompe l'oeil\Fresques trompe l'oeil\reduits\182193859_1887456661417506_122631395702858842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000" y="0"/>
            <a:ext cx="8648808" cy="594042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named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00" y="-1"/>
            <a:ext cx="4455319" cy="5940425"/>
          </a:xfrm>
          <a:prstGeom prst="rect">
            <a:avLst/>
          </a:prstGeom>
        </p:spPr>
      </p:pic>
      <p:pic>
        <p:nvPicPr>
          <p:cNvPr id="3" name="Image 2" descr="486552748_1222764893187757_874663437750846166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39954" cy="5940425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rot="60000">
            <a:off x="4716000" y="0"/>
            <a:ext cx="72008" cy="5940425"/>
          </a:xfrm>
          <a:prstGeom prst="line">
            <a:avLst/>
          </a:prstGeom>
          <a:ln w="63500">
            <a:solidFill>
              <a:srgbClr val="FF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00-PPS à envoyer_2   ALSACE\Trompe l'oeil\Fresques trompe l'oeil\reduits\196262806_4456297354415117_180987784129615202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000" y="0"/>
            <a:ext cx="7920567" cy="594042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00-PPS à envoyer_2   ALSACE\Trompe l'oeil\Fresques trompe l'oeil\reduits\173113797_1396991663990143_411171879903356996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000" y="0"/>
            <a:ext cx="8216561" cy="59404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93950195_2712490965613259_2544284720425144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9089" y="0"/>
            <a:ext cx="4904911" cy="5940425"/>
          </a:xfrm>
          <a:prstGeom prst="rect">
            <a:avLst/>
          </a:prstGeom>
        </p:spPr>
      </p:pic>
      <p:pic>
        <p:nvPicPr>
          <p:cNvPr id="2" name="Image 1" descr="493519037_1255657283231851_36210381020435134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00" y="0"/>
            <a:ext cx="4720433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320000" y="0"/>
            <a:ext cx="72008" cy="5940425"/>
          </a:xfrm>
          <a:prstGeom prst="line">
            <a:avLst/>
          </a:prstGeom>
          <a:ln w="635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4000" y="0"/>
            <a:ext cx="6163191" cy="59404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000" y="-72001"/>
            <a:ext cx="4498200" cy="6048000"/>
          </a:xfrm>
          <a:prstGeom prst="rect">
            <a:avLst/>
          </a:prstGeom>
        </p:spPr>
      </p:pic>
      <p:pic>
        <p:nvPicPr>
          <p:cNvPr id="4" name="Image 3" descr="unnamed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68000" y="0"/>
            <a:ext cx="3619946" cy="5940425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rot="60000">
            <a:off x="4932000" y="0"/>
            <a:ext cx="72008" cy="5940425"/>
          </a:xfrm>
          <a:prstGeom prst="line">
            <a:avLst/>
          </a:prstGeom>
          <a:ln w="63500">
            <a:solidFill>
              <a:srgbClr val="FF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named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1660" y="0"/>
            <a:ext cx="4752340" cy="5940425"/>
          </a:xfrm>
          <a:prstGeom prst="rect">
            <a:avLst/>
          </a:prstGeom>
        </p:spPr>
      </p:pic>
      <p:pic>
        <p:nvPicPr>
          <p:cNvPr id="2" name="Image 1" descr="unnamed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4768234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716000" y="0"/>
            <a:ext cx="72008" cy="594042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3749893" cy="5940425"/>
          </a:xfrm>
          <a:prstGeom prst="rect">
            <a:avLst/>
          </a:prstGeom>
        </p:spPr>
      </p:pic>
      <p:pic>
        <p:nvPicPr>
          <p:cNvPr id="3" name="Image 2" descr="unnamed (1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000" y="0"/>
            <a:ext cx="3879840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464000" y="0"/>
            <a:ext cx="72008" cy="5940425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6063670" cy="59404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00-PPS à envoyer_2   ALSACE\Trompe l'oeil\Fresques trompe l'oeil\reduits\Fresque à Wisch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3433" y="0"/>
            <a:ext cx="7920567" cy="59404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3285798" cy="5940426"/>
          </a:xfrm>
          <a:prstGeom prst="rect">
            <a:avLst/>
          </a:prstGeom>
        </p:spPr>
      </p:pic>
      <p:pic>
        <p:nvPicPr>
          <p:cNvPr id="3" name="Image 2" descr="unnamed (1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0"/>
            <a:ext cx="4084042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140000" y="0"/>
            <a:ext cx="72008" cy="5940425"/>
          </a:xfrm>
          <a:prstGeom prst="line">
            <a:avLst/>
          </a:prstGeom>
          <a:ln w="635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1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967603" cy="5940425"/>
          </a:xfrm>
          <a:prstGeom prst="rect">
            <a:avLst/>
          </a:prstGeom>
        </p:spPr>
      </p:pic>
      <p:pic>
        <p:nvPicPr>
          <p:cNvPr id="3" name="Image 2" descr="unnamed (1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-1"/>
            <a:ext cx="4483340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932000" y="0"/>
            <a:ext cx="72008" cy="5940425"/>
          </a:xfrm>
          <a:prstGeom prst="line">
            <a:avLst/>
          </a:prstGeom>
          <a:ln w="63500">
            <a:solidFill>
              <a:srgbClr val="FDB9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1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3285798" cy="5940425"/>
          </a:xfrm>
          <a:prstGeom prst="rect">
            <a:avLst/>
          </a:prstGeom>
        </p:spPr>
      </p:pic>
      <p:pic>
        <p:nvPicPr>
          <p:cNvPr id="3" name="Image 2" descr="unnamed (1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-1"/>
            <a:ext cx="6039432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3240000" y="0"/>
            <a:ext cx="72008" cy="5940425"/>
          </a:xfrm>
          <a:prstGeom prst="line">
            <a:avLst/>
          </a:prstGeom>
          <a:ln w="6350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4455319" cy="5940425"/>
          </a:xfrm>
          <a:prstGeom prst="rect">
            <a:avLst/>
          </a:prstGeom>
        </p:spPr>
      </p:pic>
      <p:pic>
        <p:nvPicPr>
          <p:cNvPr id="3" name="Image 2" descr="unnamed (1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-1"/>
            <a:ext cx="4752340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392000" y="0"/>
            <a:ext cx="72008" cy="5940425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1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4102606" cy="5940425"/>
          </a:xfrm>
          <a:prstGeom prst="rect">
            <a:avLst/>
          </a:prstGeom>
        </p:spPr>
      </p:pic>
      <p:pic>
        <p:nvPicPr>
          <p:cNvPr id="3" name="Image 2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000" y="0"/>
            <a:ext cx="4381063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428000" y="0"/>
            <a:ext cx="72008" cy="5940425"/>
          </a:xfrm>
          <a:prstGeom prst="line">
            <a:avLst/>
          </a:prstGeom>
          <a:ln w="635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752340" cy="5940425"/>
          </a:xfrm>
          <a:prstGeom prst="rect">
            <a:avLst/>
          </a:prstGeom>
        </p:spPr>
      </p:pic>
      <p:pic>
        <p:nvPicPr>
          <p:cNvPr id="3" name="Image 2" descr="unnamed (2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3" y="-1"/>
            <a:ext cx="4436755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716000" y="0"/>
            <a:ext cx="72008" cy="5940425"/>
          </a:xfrm>
          <a:prstGeom prst="line">
            <a:avLst/>
          </a:prstGeom>
          <a:ln w="635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52342" cy="5940426"/>
          </a:xfrm>
          <a:prstGeom prst="rect">
            <a:avLst/>
          </a:prstGeom>
        </p:spPr>
      </p:pic>
      <p:pic>
        <p:nvPicPr>
          <p:cNvPr id="3" name="Image 2" descr="unnamed (2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3" y="-1"/>
            <a:ext cx="3731329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752000" y="175"/>
            <a:ext cx="72008" cy="5940425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5005743" cy="5940425"/>
          </a:xfrm>
          <a:prstGeom prst="rect">
            <a:avLst/>
          </a:prstGeom>
        </p:spPr>
      </p:pic>
      <p:pic>
        <p:nvPicPr>
          <p:cNvPr id="4" name="Image 3" descr="unnamed (2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7" y="-1"/>
            <a:ext cx="4455319" cy="5940425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rot="60000">
            <a:off x="4983872" y="176"/>
            <a:ext cx="72008" cy="5940425"/>
          </a:xfrm>
          <a:prstGeom prst="line">
            <a:avLst/>
          </a:prstGeom>
          <a:ln w="635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-1"/>
            <a:ext cx="4768234" cy="5940425"/>
          </a:xfrm>
          <a:prstGeom prst="rect">
            <a:avLst/>
          </a:prstGeom>
        </p:spPr>
      </p:pic>
      <p:pic>
        <p:nvPicPr>
          <p:cNvPr id="3" name="Image 2" descr="unnamed (3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12576" y="0"/>
            <a:ext cx="5940425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5271904" y="176"/>
            <a:ext cx="72008" cy="5940425"/>
          </a:xfrm>
          <a:prstGeom prst="line">
            <a:avLst/>
          </a:prstGeom>
          <a:ln w="63500">
            <a:solidFill>
              <a:srgbClr val="FF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4752340" cy="5940425"/>
          </a:xfrm>
          <a:prstGeom prst="rect">
            <a:avLst/>
          </a:prstGeom>
        </p:spPr>
      </p:pic>
      <p:pic>
        <p:nvPicPr>
          <p:cNvPr id="3" name="Image 2" descr="unnamed (30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-1"/>
            <a:ext cx="4752340" cy="5940425"/>
          </a:xfrm>
          <a:prstGeom prst="rect">
            <a:avLst/>
          </a:prstGeom>
        </p:spPr>
      </p:pic>
      <p:cxnSp>
        <p:nvCxnSpPr>
          <p:cNvPr id="8" name="Connecteur droit 7"/>
          <p:cNvCxnSpPr/>
          <p:nvPr/>
        </p:nvCxnSpPr>
        <p:spPr>
          <a:xfrm rot="60000">
            <a:off x="4680000" y="0"/>
            <a:ext cx="72008" cy="5940425"/>
          </a:xfrm>
          <a:prstGeom prst="line">
            <a:avLst/>
          </a:prstGeom>
          <a:ln w="635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00-PPS à envoyer_2   ALSACE\Trompe l'oeil\Fresques trompe l'oeil\reduits\La fresque en trompe l'oeil de Lérouville près de Commerc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339295" cy="5940425"/>
          </a:xfrm>
          <a:prstGeom prst="rect">
            <a:avLst/>
          </a:prstGeom>
          <a:noFill/>
        </p:spPr>
      </p:pic>
      <p:pic>
        <p:nvPicPr>
          <p:cNvPr id="3" name="Image 2" descr="unnamed (3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-1"/>
            <a:ext cx="4455319" cy="5940425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284000" y="176"/>
            <a:ext cx="72008" cy="5940425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named (2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39" y="-1"/>
            <a:ext cx="5940425" cy="5940425"/>
          </a:xfrm>
          <a:prstGeom prst="rect">
            <a:avLst/>
          </a:prstGeom>
        </p:spPr>
      </p:pic>
      <p:pic>
        <p:nvPicPr>
          <p:cNvPr id="3" name="Image 2" descr="_eEHdxGrK15vf8BYyCmTEj48mR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0"/>
            <a:ext cx="6696744" cy="59404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15025" y="4974968"/>
            <a:ext cx="2029308" cy="709889"/>
          </a:xfrm>
          <a:prstGeom prst="rect">
            <a:avLst/>
          </a:prstGeom>
          <a:noFill/>
        </p:spPr>
        <p:txBody>
          <a:bodyPr wrap="none" lIns="108681" tIns="54324" rIns="108681" bIns="54324" rtlCol="0">
            <a:spAutoFit/>
          </a:bodyPr>
          <a:lstStyle/>
          <a:p>
            <a:pPr defTabSz="984641"/>
            <a:r>
              <a:rPr lang="fr-FR" sz="39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542989" y="5271968"/>
            <a:ext cx="1101203" cy="59393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81" tIns="54324" rIns="108681" bIns="54324" rtlCol="0" anchor="ctr"/>
          <a:lstStyle/>
          <a:p>
            <a:pPr algn="ctr" defTabSz="984641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2507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7984" y="144000"/>
            <a:ext cx="4410723" cy="1910202"/>
          </a:xfrm>
          <a:prstGeom prst="rect">
            <a:avLst/>
          </a:prstGeom>
          <a:noFill/>
        </p:spPr>
        <p:txBody>
          <a:bodyPr wrap="square" lIns="108681" tIns="54324" rIns="108681" bIns="54324" rtlCol="0">
            <a:spAutoFit/>
          </a:bodyPr>
          <a:lstStyle/>
          <a:p>
            <a:pPr algn="ctr" defTabSz="984641"/>
            <a:r>
              <a:rPr lang="fr-FR" sz="39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Dave Monk</a:t>
            </a:r>
          </a:p>
          <a:p>
            <a:pPr algn="ctr" defTabSz="984641"/>
            <a:r>
              <a:rPr lang="fr-FR" sz="39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Dancing in the </a:t>
            </a:r>
            <a:r>
              <a:rPr lang="fr-FR" sz="39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street</a:t>
            </a:r>
            <a:endParaRPr lang="fr-FR" sz="39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280" y="2970212"/>
            <a:ext cx="1900683" cy="709889"/>
          </a:xfrm>
          <a:prstGeom prst="rect">
            <a:avLst/>
          </a:prstGeom>
          <a:noFill/>
        </p:spPr>
        <p:txBody>
          <a:bodyPr wrap="none" lIns="108681" tIns="54324" rIns="108681" bIns="54324" rtlCol="0">
            <a:spAutoFit/>
          </a:bodyPr>
          <a:lstStyle/>
          <a:p>
            <a:pPr defTabSz="984641"/>
            <a:r>
              <a:rPr lang="fr-FR" sz="39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6676" y="5271968"/>
            <a:ext cx="1046634" cy="325153"/>
          </a:xfrm>
          <a:prstGeom prst="rect">
            <a:avLst/>
          </a:prstGeom>
          <a:noFill/>
        </p:spPr>
        <p:txBody>
          <a:bodyPr wrap="none" lIns="108681" tIns="54324" rIns="108681" bIns="54324" rtlCol="0">
            <a:spAutoFit/>
          </a:bodyPr>
          <a:lstStyle/>
          <a:p>
            <a:pPr defTabSz="984641"/>
            <a:r>
              <a:rPr lang="fr-FR" sz="1400" b="1" dirty="0" smtClean="0">
                <a:solidFill>
                  <a:srgbClr val="FF0000"/>
                </a:solidFill>
              </a:rPr>
              <a:t>23.06.2025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9060" y="4306716"/>
            <a:ext cx="1584175" cy="76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42928" y="705299"/>
            <a:ext cx="801979" cy="69396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9577" y="3674977"/>
            <a:ext cx="1966277" cy="1336355"/>
          </a:xfrm>
          <a:prstGeom prst="rect">
            <a:avLst/>
          </a:prstGeom>
        </p:spPr>
      </p:pic>
      <p:pic>
        <p:nvPicPr>
          <p:cNvPr id="19" name="Image 18" descr="pngtree-bass-guitarist-with-his-bass-guitar-art-photo-png-image_1358539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1890092"/>
            <a:ext cx="2970000" cy="1980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36</Words>
  <Application>Microsoft Office PowerPoint</Application>
  <PresentationFormat>Personnalisé</PresentationFormat>
  <Paragraphs>11</Paragraphs>
  <Slides>34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34</vt:i4>
      </vt:variant>
    </vt:vector>
  </HeadingPairs>
  <TitlesOfParts>
    <vt:vector size="37" baseType="lpstr">
      <vt:lpstr>Thème Office</vt:lpstr>
      <vt:lpstr>1_Thème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36</cp:revision>
  <dcterms:created xsi:type="dcterms:W3CDTF">2025-06-22T19:52:58Z</dcterms:created>
  <dcterms:modified xsi:type="dcterms:W3CDTF">2025-06-24T20:04:14Z</dcterms:modified>
</cp:coreProperties>
</file>