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58" r:id="rId5"/>
    <p:sldId id="259"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257" r:id="rId4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0PVdFJdowNQrK2xXIVnaA==" hashData="rh9xLgPjlwp9w3v2zI6TNKX+Eo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782"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7936959-82B5-481E-BF17-5FA0D4591802}" type="datetimeFigureOut">
              <a:rPr lang="fr-FR" smtClean="0"/>
              <a:t>21/06/2025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7936959-82B5-481E-BF17-5FA0D4591802}" type="datetimeFigureOut">
              <a:rPr lang="fr-FR" smtClean="0"/>
              <a:t>21/06/2025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17936959-82B5-481E-BF17-5FA0D4591802}" type="datetimeFigureOut">
              <a:rPr lang="fr-FR" smtClean="0"/>
              <a:t>21/06/2025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7936959-82B5-481E-BF17-5FA0D4591802}" type="datetimeFigureOut">
              <a:rPr lang="fr-FR" smtClean="0"/>
              <a:t>21/06/2025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7936959-82B5-481E-BF17-5FA0D4591802}" type="datetimeFigureOut">
              <a:rPr lang="fr-FR" smtClean="0"/>
              <a:t>21/06/2025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7936959-82B5-481E-BF17-5FA0D4591802}" type="datetimeFigureOut">
              <a:rPr lang="fr-FR" smtClean="0"/>
              <a:t>21/06/2025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8A9275-C1C7-4CF6-81C9-7E5BC9FCA217}" type="slidenum">
              <a:rPr lang="fr-FR" smtClean="0"/>
              <a:t>‹N°›</a:t>
            </a:fld>
            <a:endParaRPr lang="fr-FR"/>
          </a:p>
        </p:txBody>
      </p:sp>
    </p:spTree>
  </p:cSld>
  <p:clrMapOvr>
    <a:masterClrMapping/>
  </p:clrMapOvr>
  <p:transition spd="slow" advTm="7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10" y="2130442"/>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3886203"/>
            <a:ext cx="6400800" cy="1752600"/>
          </a:xfrm>
        </p:spPr>
        <p:txBody>
          <a:bodyPr/>
          <a:lstStyle>
            <a:lvl1pPr marL="0" indent="0" algn="ctr">
              <a:buNone/>
              <a:defRPr>
                <a:solidFill>
                  <a:schemeClr val="tx1">
                    <a:tint val="75000"/>
                  </a:schemeClr>
                </a:solidFill>
              </a:defRPr>
            </a:lvl1pPr>
            <a:lvl2pPr marL="507904" indent="0" algn="ctr">
              <a:buNone/>
              <a:defRPr>
                <a:solidFill>
                  <a:schemeClr val="tx1">
                    <a:tint val="75000"/>
                  </a:schemeClr>
                </a:solidFill>
              </a:defRPr>
            </a:lvl2pPr>
            <a:lvl3pPr marL="1015805" indent="0" algn="ctr">
              <a:buNone/>
              <a:defRPr>
                <a:solidFill>
                  <a:schemeClr val="tx1">
                    <a:tint val="75000"/>
                  </a:schemeClr>
                </a:solidFill>
              </a:defRPr>
            </a:lvl3pPr>
            <a:lvl4pPr marL="1523709" indent="0" algn="ctr">
              <a:buNone/>
              <a:defRPr>
                <a:solidFill>
                  <a:schemeClr val="tx1">
                    <a:tint val="75000"/>
                  </a:schemeClr>
                </a:solidFill>
              </a:defRPr>
            </a:lvl4pPr>
            <a:lvl5pPr marL="2031611" indent="0" algn="ctr">
              <a:buNone/>
              <a:defRPr>
                <a:solidFill>
                  <a:schemeClr val="tx1">
                    <a:tint val="75000"/>
                  </a:schemeClr>
                </a:solidFill>
              </a:defRPr>
            </a:lvl5pPr>
            <a:lvl6pPr marL="2539515" indent="0" algn="ctr">
              <a:buNone/>
              <a:defRPr>
                <a:solidFill>
                  <a:schemeClr val="tx1">
                    <a:tint val="75000"/>
                  </a:schemeClr>
                </a:solidFill>
              </a:defRPr>
            </a:lvl6pPr>
            <a:lvl7pPr marL="3047417" indent="0" algn="ctr">
              <a:buNone/>
              <a:defRPr>
                <a:solidFill>
                  <a:schemeClr val="tx1">
                    <a:tint val="75000"/>
                  </a:schemeClr>
                </a:solidFill>
              </a:defRPr>
            </a:lvl7pPr>
            <a:lvl8pPr marL="3555320" indent="0" algn="ctr">
              <a:buNone/>
              <a:defRPr>
                <a:solidFill>
                  <a:schemeClr val="tx1">
                    <a:tint val="75000"/>
                  </a:schemeClr>
                </a:solidFill>
              </a:defRPr>
            </a:lvl8pPr>
            <a:lvl9pPr marL="406322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4406914"/>
            <a:ext cx="7772400" cy="1362076"/>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906730"/>
            <a:ext cx="7772400" cy="1500187"/>
          </a:xfrm>
        </p:spPr>
        <p:txBody>
          <a:bodyPr anchor="b"/>
          <a:lstStyle>
            <a:lvl1pPr marL="0" indent="0">
              <a:buNone/>
              <a:defRPr sz="2200">
                <a:solidFill>
                  <a:schemeClr val="tx1">
                    <a:tint val="75000"/>
                  </a:schemeClr>
                </a:solidFill>
              </a:defRPr>
            </a:lvl1pPr>
            <a:lvl2pPr marL="507904" indent="0">
              <a:buNone/>
              <a:defRPr sz="2000">
                <a:solidFill>
                  <a:schemeClr val="tx1">
                    <a:tint val="75000"/>
                  </a:schemeClr>
                </a:solidFill>
              </a:defRPr>
            </a:lvl2pPr>
            <a:lvl3pPr marL="1015805" indent="0">
              <a:buNone/>
              <a:defRPr sz="1800">
                <a:solidFill>
                  <a:schemeClr val="tx1">
                    <a:tint val="75000"/>
                  </a:schemeClr>
                </a:solidFill>
              </a:defRPr>
            </a:lvl3pPr>
            <a:lvl4pPr marL="1523709" indent="0">
              <a:buNone/>
              <a:defRPr sz="1600">
                <a:solidFill>
                  <a:schemeClr val="tx1">
                    <a:tint val="75000"/>
                  </a:schemeClr>
                </a:solidFill>
              </a:defRPr>
            </a:lvl4pPr>
            <a:lvl5pPr marL="2031611" indent="0">
              <a:buNone/>
              <a:defRPr sz="1600">
                <a:solidFill>
                  <a:schemeClr val="tx1">
                    <a:tint val="75000"/>
                  </a:schemeClr>
                </a:solidFill>
              </a:defRPr>
            </a:lvl5pPr>
            <a:lvl6pPr marL="2539515" indent="0">
              <a:buNone/>
              <a:defRPr sz="1600">
                <a:solidFill>
                  <a:schemeClr val="tx1">
                    <a:tint val="75000"/>
                  </a:schemeClr>
                </a:solidFill>
              </a:defRPr>
            </a:lvl6pPr>
            <a:lvl7pPr marL="3047417" indent="0">
              <a:buNone/>
              <a:defRPr sz="1600">
                <a:solidFill>
                  <a:schemeClr val="tx1">
                    <a:tint val="75000"/>
                  </a:schemeClr>
                </a:solidFill>
              </a:defRPr>
            </a:lvl7pPr>
            <a:lvl8pPr marL="3555320" indent="0">
              <a:buNone/>
              <a:defRPr sz="1600">
                <a:solidFill>
                  <a:schemeClr val="tx1">
                    <a:tint val="75000"/>
                  </a:schemeClr>
                </a:solidFill>
              </a:defRPr>
            </a:lvl8pPr>
            <a:lvl9pPr marL="4063223"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1" y="1333514"/>
            <a:ext cx="4038600" cy="377190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9" y="1333514"/>
            <a:ext cx="4038600" cy="377190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10" y="274653"/>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29"/>
            <a:ext cx="4040188" cy="639762"/>
          </a:xfrm>
        </p:spPr>
        <p:txBody>
          <a:bodyPr anchor="b"/>
          <a:lstStyle>
            <a:lvl1pPr marL="0" indent="0">
              <a:buNone/>
              <a:defRPr sz="2700" b="1"/>
            </a:lvl1pPr>
            <a:lvl2pPr marL="507904" indent="0">
              <a:buNone/>
              <a:defRPr sz="2200" b="1"/>
            </a:lvl2pPr>
            <a:lvl3pPr marL="1015805" indent="0">
              <a:buNone/>
              <a:defRPr sz="2000" b="1"/>
            </a:lvl3pPr>
            <a:lvl4pPr marL="1523709" indent="0">
              <a:buNone/>
              <a:defRPr sz="1800" b="1"/>
            </a:lvl4pPr>
            <a:lvl5pPr marL="2031611" indent="0">
              <a:buNone/>
              <a:defRPr sz="1800" b="1"/>
            </a:lvl5pPr>
            <a:lvl6pPr marL="2539515" indent="0">
              <a:buNone/>
              <a:defRPr sz="1800" b="1"/>
            </a:lvl6pPr>
            <a:lvl7pPr marL="3047417" indent="0">
              <a:buNone/>
              <a:defRPr sz="1800" b="1"/>
            </a:lvl7pPr>
            <a:lvl8pPr marL="3555320" indent="0">
              <a:buNone/>
              <a:defRPr sz="1800" b="1"/>
            </a:lvl8pPr>
            <a:lvl9pPr marL="4063223"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8"/>
            <a:ext cx="4040188" cy="3951288"/>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40" y="1535129"/>
            <a:ext cx="4041775" cy="639762"/>
          </a:xfrm>
        </p:spPr>
        <p:txBody>
          <a:bodyPr anchor="b"/>
          <a:lstStyle>
            <a:lvl1pPr marL="0" indent="0">
              <a:buNone/>
              <a:defRPr sz="2700" b="1"/>
            </a:lvl1pPr>
            <a:lvl2pPr marL="507904" indent="0">
              <a:buNone/>
              <a:defRPr sz="2200" b="1"/>
            </a:lvl2pPr>
            <a:lvl3pPr marL="1015805" indent="0">
              <a:buNone/>
              <a:defRPr sz="2000" b="1"/>
            </a:lvl3pPr>
            <a:lvl4pPr marL="1523709" indent="0">
              <a:buNone/>
              <a:defRPr sz="1800" b="1"/>
            </a:lvl4pPr>
            <a:lvl5pPr marL="2031611" indent="0">
              <a:buNone/>
              <a:defRPr sz="1800" b="1"/>
            </a:lvl5pPr>
            <a:lvl6pPr marL="2539515" indent="0">
              <a:buNone/>
              <a:defRPr sz="1800" b="1"/>
            </a:lvl6pPr>
            <a:lvl7pPr marL="3047417" indent="0">
              <a:buNone/>
              <a:defRPr sz="1800" b="1"/>
            </a:lvl7pPr>
            <a:lvl8pPr marL="3555320" indent="0">
              <a:buNone/>
              <a:defRPr sz="1800" b="1"/>
            </a:lvl8pPr>
            <a:lvl9pPr marL="4063223"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40" y="2174878"/>
            <a:ext cx="4041775" cy="3951288"/>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8" y="273052"/>
            <a:ext cx="3008312" cy="1162050"/>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3" y="273050"/>
            <a:ext cx="5111750" cy="5853113"/>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8" y="1435115"/>
            <a:ext cx="3008312" cy="4691062"/>
          </a:xfrm>
        </p:spPr>
        <p:txBody>
          <a:bodyPr/>
          <a:lstStyle>
            <a:lvl1pPr marL="0" indent="0">
              <a:buNone/>
              <a:defRPr sz="1600"/>
            </a:lvl1pPr>
            <a:lvl2pPr marL="507904" indent="0">
              <a:buNone/>
              <a:defRPr sz="1300"/>
            </a:lvl2pPr>
            <a:lvl3pPr marL="1015805" indent="0">
              <a:buNone/>
              <a:defRPr sz="1100"/>
            </a:lvl3pPr>
            <a:lvl4pPr marL="1523709" indent="0">
              <a:buNone/>
              <a:defRPr sz="1000"/>
            </a:lvl4pPr>
            <a:lvl5pPr marL="2031611" indent="0">
              <a:buNone/>
              <a:defRPr sz="1000"/>
            </a:lvl5pPr>
            <a:lvl6pPr marL="2539515" indent="0">
              <a:buNone/>
              <a:defRPr sz="1000"/>
            </a:lvl6pPr>
            <a:lvl7pPr marL="3047417" indent="0">
              <a:buNone/>
              <a:defRPr sz="1000"/>
            </a:lvl7pPr>
            <a:lvl8pPr marL="3555320" indent="0">
              <a:buNone/>
              <a:defRPr sz="1000"/>
            </a:lvl8pPr>
            <a:lvl9pPr marL="406322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9"/>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8"/>
            <a:ext cx="5486400" cy="4114800"/>
          </a:xfrm>
        </p:spPr>
        <p:txBody>
          <a:bodyPr/>
          <a:lstStyle>
            <a:lvl1pPr marL="0" indent="0">
              <a:buNone/>
              <a:defRPr sz="3600"/>
            </a:lvl1pPr>
            <a:lvl2pPr marL="507904" indent="0">
              <a:buNone/>
              <a:defRPr sz="3100"/>
            </a:lvl2pPr>
            <a:lvl3pPr marL="1015805" indent="0">
              <a:buNone/>
              <a:defRPr sz="2700"/>
            </a:lvl3pPr>
            <a:lvl4pPr marL="1523709" indent="0">
              <a:buNone/>
              <a:defRPr sz="2200"/>
            </a:lvl4pPr>
            <a:lvl5pPr marL="2031611" indent="0">
              <a:buNone/>
              <a:defRPr sz="2200"/>
            </a:lvl5pPr>
            <a:lvl6pPr marL="2539515" indent="0">
              <a:buNone/>
              <a:defRPr sz="2200"/>
            </a:lvl6pPr>
            <a:lvl7pPr marL="3047417" indent="0">
              <a:buNone/>
              <a:defRPr sz="2200"/>
            </a:lvl7pPr>
            <a:lvl8pPr marL="3555320" indent="0">
              <a:buNone/>
              <a:defRPr sz="2200"/>
            </a:lvl8pPr>
            <a:lvl9pPr marL="4063223" indent="0">
              <a:buNone/>
              <a:defRPr sz="2200"/>
            </a:lvl9pPr>
          </a:lstStyle>
          <a:p>
            <a:endParaRPr lang="fr-FR"/>
          </a:p>
        </p:txBody>
      </p:sp>
      <p:sp>
        <p:nvSpPr>
          <p:cNvPr id="4" name="Espace réservé du texte 3"/>
          <p:cNvSpPr>
            <a:spLocks noGrp="1"/>
          </p:cNvSpPr>
          <p:nvPr>
            <p:ph type="body" sz="half" idx="2"/>
          </p:nvPr>
        </p:nvSpPr>
        <p:spPr>
          <a:xfrm>
            <a:off x="1792288" y="5367341"/>
            <a:ext cx="5486400" cy="804862"/>
          </a:xfrm>
        </p:spPr>
        <p:txBody>
          <a:bodyPr/>
          <a:lstStyle>
            <a:lvl1pPr marL="0" indent="0">
              <a:buNone/>
              <a:defRPr sz="1600"/>
            </a:lvl1pPr>
            <a:lvl2pPr marL="507904" indent="0">
              <a:buNone/>
              <a:defRPr sz="1300"/>
            </a:lvl2pPr>
            <a:lvl3pPr marL="1015805" indent="0">
              <a:buNone/>
              <a:defRPr sz="1100"/>
            </a:lvl3pPr>
            <a:lvl4pPr marL="1523709" indent="0">
              <a:buNone/>
              <a:defRPr sz="1000"/>
            </a:lvl4pPr>
            <a:lvl5pPr marL="2031611" indent="0">
              <a:buNone/>
              <a:defRPr sz="1000"/>
            </a:lvl5pPr>
            <a:lvl6pPr marL="2539515" indent="0">
              <a:buNone/>
              <a:defRPr sz="1000"/>
            </a:lvl6pPr>
            <a:lvl7pPr marL="3047417" indent="0">
              <a:buNone/>
              <a:defRPr sz="1000"/>
            </a:lvl7pPr>
            <a:lvl8pPr marL="3555320" indent="0">
              <a:buNone/>
              <a:defRPr sz="1000"/>
            </a:lvl8pPr>
            <a:lvl9pPr marL="406322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28600"/>
            <a:ext cx="2057400" cy="48768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1" y="228600"/>
            <a:ext cx="6019800" cy="48768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10" y="213044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3886200"/>
            <a:ext cx="6400800" cy="1752600"/>
          </a:xfrm>
        </p:spPr>
        <p:txBody>
          <a:bodyPr/>
          <a:lstStyle>
            <a:lvl1pPr marL="0" indent="0" algn="ctr">
              <a:buNone/>
              <a:defRPr>
                <a:solidFill>
                  <a:schemeClr val="tx1">
                    <a:tint val="75000"/>
                  </a:schemeClr>
                </a:solidFill>
              </a:defRPr>
            </a:lvl1pPr>
            <a:lvl2pPr marL="507995" indent="0" algn="ctr">
              <a:buNone/>
              <a:defRPr>
                <a:solidFill>
                  <a:schemeClr val="tx1">
                    <a:tint val="75000"/>
                  </a:schemeClr>
                </a:solidFill>
              </a:defRPr>
            </a:lvl2pPr>
            <a:lvl3pPr marL="1015990" indent="0" algn="ctr">
              <a:buNone/>
              <a:defRPr>
                <a:solidFill>
                  <a:schemeClr val="tx1">
                    <a:tint val="75000"/>
                  </a:schemeClr>
                </a:solidFill>
              </a:defRPr>
            </a:lvl3pPr>
            <a:lvl4pPr marL="1523985" indent="0" algn="ctr">
              <a:buNone/>
              <a:defRPr>
                <a:solidFill>
                  <a:schemeClr val="tx1">
                    <a:tint val="75000"/>
                  </a:schemeClr>
                </a:solidFill>
              </a:defRPr>
            </a:lvl4pPr>
            <a:lvl5pPr marL="2031980" indent="0" algn="ctr">
              <a:buNone/>
              <a:defRPr>
                <a:solidFill>
                  <a:schemeClr val="tx1">
                    <a:tint val="75000"/>
                  </a:schemeClr>
                </a:solidFill>
              </a:defRPr>
            </a:lvl5pPr>
            <a:lvl6pPr marL="2539975" indent="0" algn="ctr">
              <a:buNone/>
              <a:defRPr>
                <a:solidFill>
                  <a:schemeClr val="tx1">
                    <a:tint val="75000"/>
                  </a:schemeClr>
                </a:solidFill>
              </a:defRPr>
            </a:lvl6pPr>
            <a:lvl7pPr marL="3047970" indent="0" algn="ctr">
              <a:buNone/>
              <a:defRPr>
                <a:solidFill>
                  <a:schemeClr val="tx1">
                    <a:tint val="75000"/>
                  </a:schemeClr>
                </a:solidFill>
              </a:defRPr>
            </a:lvl7pPr>
            <a:lvl8pPr marL="3555964" indent="0" algn="ctr">
              <a:buNone/>
              <a:defRPr>
                <a:solidFill>
                  <a:schemeClr val="tx1">
                    <a:tint val="75000"/>
                  </a:schemeClr>
                </a:solidFill>
              </a:defRPr>
            </a:lvl8pPr>
            <a:lvl9pPr marL="40639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4406920"/>
            <a:ext cx="7772400" cy="1362076"/>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906733"/>
            <a:ext cx="7772400" cy="1500187"/>
          </a:xfrm>
        </p:spPr>
        <p:txBody>
          <a:bodyPr anchor="b"/>
          <a:lstStyle>
            <a:lvl1pPr marL="0" indent="0">
              <a:buNone/>
              <a:defRPr sz="2200">
                <a:solidFill>
                  <a:schemeClr val="tx1">
                    <a:tint val="75000"/>
                  </a:schemeClr>
                </a:solidFill>
              </a:defRPr>
            </a:lvl1pPr>
            <a:lvl2pPr marL="507995" indent="0">
              <a:buNone/>
              <a:defRPr sz="2000">
                <a:solidFill>
                  <a:schemeClr val="tx1">
                    <a:tint val="75000"/>
                  </a:schemeClr>
                </a:solidFill>
              </a:defRPr>
            </a:lvl2pPr>
            <a:lvl3pPr marL="1015990" indent="0">
              <a:buNone/>
              <a:defRPr sz="1800">
                <a:solidFill>
                  <a:schemeClr val="tx1">
                    <a:tint val="75000"/>
                  </a:schemeClr>
                </a:solidFill>
              </a:defRPr>
            </a:lvl3pPr>
            <a:lvl4pPr marL="1523985" indent="0">
              <a:buNone/>
              <a:defRPr sz="1600">
                <a:solidFill>
                  <a:schemeClr val="tx1">
                    <a:tint val="75000"/>
                  </a:schemeClr>
                </a:solidFill>
              </a:defRPr>
            </a:lvl4pPr>
            <a:lvl5pPr marL="2031980" indent="0">
              <a:buNone/>
              <a:defRPr sz="1600">
                <a:solidFill>
                  <a:schemeClr val="tx1">
                    <a:tint val="75000"/>
                  </a:schemeClr>
                </a:solidFill>
              </a:defRPr>
            </a:lvl5pPr>
            <a:lvl6pPr marL="2539975" indent="0">
              <a:buNone/>
              <a:defRPr sz="1600">
                <a:solidFill>
                  <a:schemeClr val="tx1">
                    <a:tint val="75000"/>
                  </a:schemeClr>
                </a:solidFill>
              </a:defRPr>
            </a:lvl6pPr>
            <a:lvl7pPr marL="3047970" indent="0">
              <a:buNone/>
              <a:defRPr sz="1600">
                <a:solidFill>
                  <a:schemeClr val="tx1">
                    <a:tint val="75000"/>
                  </a:schemeClr>
                </a:solidFill>
              </a:defRPr>
            </a:lvl7pPr>
            <a:lvl8pPr marL="3555964" indent="0">
              <a:buNone/>
              <a:defRPr sz="1600">
                <a:solidFill>
                  <a:schemeClr val="tx1">
                    <a:tint val="75000"/>
                  </a:schemeClr>
                </a:solidFill>
              </a:defRPr>
            </a:lvl8pPr>
            <a:lvl9pPr marL="4063959"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7" y="1600200"/>
            <a:ext cx="4038600" cy="4525963"/>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33"/>
            <a:ext cx="4040188" cy="639762"/>
          </a:xfrm>
        </p:spPr>
        <p:txBody>
          <a:bodyPr anchor="b"/>
          <a:lstStyle>
            <a:lvl1pPr marL="0" indent="0">
              <a:buNone/>
              <a:defRPr sz="2700" b="1"/>
            </a:lvl1pPr>
            <a:lvl2pPr marL="507995" indent="0">
              <a:buNone/>
              <a:defRPr sz="2200" b="1"/>
            </a:lvl2pPr>
            <a:lvl3pPr marL="1015990" indent="0">
              <a:buNone/>
              <a:defRPr sz="2000" b="1"/>
            </a:lvl3pPr>
            <a:lvl4pPr marL="1523985" indent="0">
              <a:buNone/>
              <a:defRPr sz="1800" b="1"/>
            </a:lvl4pPr>
            <a:lvl5pPr marL="2031980" indent="0">
              <a:buNone/>
              <a:defRPr sz="1800" b="1"/>
            </a:lvl5pPr>
            <a:lvl6pPr marL="2539975" indent="0">
              <a:buNone/>
              <a:defRPr sz="1800" b="1"/>
            </a:lvl6pPr>
            <a:lvl7pPr marL="3047970" indent="0">
              <a:buNone/>
              <a:defRPr sz="1800" b="1"/>
            </a:lvl7pPr>
            <a:lvl8pPr marL="3555964" indent="0">
              <a:buNone/>
              <a:defRPr sz="1800" b="1"/>
            </a:lvl8pPr>
            <a:lvl9pPr marL="4063959"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6"/>
            <a:ext cx="4040188" cy="3951288"/>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44" y="1535133"/>
            <a:ext cx="4041775" cy="639762"/>
          </a:xfrm>
        </p:spPr>
        <p:txBody>
          <a:bodyPr anchor="b"/>
          <a:lstStyle>
            <a:lvl1pPr marL="0" indent="0">
              <a:buNone/>
              <a:defRPr sz="2700" b="1"/>
            </a:lvl1pPr>
            <a:lvl2pPr marL="507995" indent="0">
              <a:buNone/>
              <a:defRPr sz="2200" b="1"/>
            </a:lvl2pPr>
            <a:lvl3pPr marL="1015990" indent="0">
              <a:buNone/>
              <a:defRPr sz="2000" b="1"/>
            </a:lvl3pPr>
            <a:lvl4pPr marL="1523985" indent="0">
              <a:buNone/>
              <a:defRPr sz="1800" b="1"/>
            </a:lvl4pPr>
            <a:lvl5pPr marL="2031980" indent="0">
              <a:buNone/>
              <a:defRPr sz="1800" b="1"/>
            </a:lvl5pPr>
            <a:lvl6pPr marL="2539975" indent="0">
              <a:buNone/>
              <a:defRPr sz="1800" b="1"/>
            </a:lvl6pPr>
            <a:lvl7pPr marL="3047970" indent="0">
              <a:buNone/>
              <a:defRPr sz="1800" b="1"/>
            </a:lvl7pPr>
            <a:lvl8pPr marL="3555964" indent="0">
              <a:buNone/>
              <a:defRPr sz="1800" b="1"/>
            </a:lvl8pPr>
            <a:lvl9pPr marL="4063959"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44" y="2174876"/>
            <a:ext cx="4041775" cy="3951288"/>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8" y="273050"/>
            <a:ext cx="3008312" cy="1162050"/>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8" y="1435121"/>
            <a:ext cx="3008312" cy="4691062"/>
          </a:xfrm>
        </p:spPr>
        <p:txBody>
          <a:bodyPr/>
          <a:lstStyle>
            <a:lvl1pPr marL="0" indent="0">
              <a:buNone/>
              <a:defRPr sz="1600"/>
            </a:lvl1pPr>
            <a:lvl2pPr marL="507995" indent="0">
              <a:buNone/>
              <a:defRPr sz="1300"/>
            </a:lvl2pPr>
            <a:lvl3pPr marL="1015990" indent="0">
              <a:buNone/>
              <a:defRPr sz="1100"/>
            </a:lvl3pPr>
            <a:lvl4pPr marL="1523985" indent="0">
              <a:buNone/>
              <a:defRPr sz="1000"/>
            </a:lvl4pPr>
            <a:lvl5pPr marL="2031980" indent="0">
              <a:buNone/>
              <a:defRPr sz="1000"/>
            </a:lvl5pPr>
            <a:lvl6pPr marL="2539975" indent="0">
              <a:buNone/>
              <a:defRPr sz="1000"/>
            </a:lvl6pPr>
            <a:lvl7pPr marL="3047970" indent="0">
              <a:buNone/>
              <a:defRPr sz="1000"/>
            </a:lvl7pPr>
            <a:lvl8pPr marL="3555964" indent="0">
              <a:buNone/>
              <a:defRPr sz="1000"/>
            </a:lvl8pPr>
            <a:lvl9pPr marL="40639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9"/>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600"/>
            </a:lvl1pPr>
            <a:lvl2pPr marL="507995" indent="0">
              <a:buNone/>
              <a:defRPr sz="3100"/>
            </a:lvl2pPr>
            <a:lvl3pPr marL="1015990" indent="0">
              <a:buNone/>
              <a:defRPr sz="2700"/>
            </a:lvl3pPr>
            <a:lvl4pPr marL="1523985" indent="0">
              <a:buNone/>
              <a:defRPr sz="2200"/>
            </a:lvl4pPr>
            <a:lvl5pPr marL="2031980" indent="0">
              <a:buNone/>
              <a:defRPr sz="2200"/>
            </a:lvl5pPr>
            <a:lvl6pPr marL="2539975" indent="0">
              <a:buNone/>
              <a:defRPr sz="2200"/>
            </a:lvl6pPr>
            <a:lvl7pPr marL="3047970" indent="0">
              <a:buNone/>
              <a:defRPr sz="2200"/>
            </a:lvl7pPr>
            <a:lvl8pPr marL="3555964" indent="0">
              <a:buNone/>
              <a:defRPr sz="2200"/>
            </a:lvl8pPr>
            <a:lvl9pPr marL="4063959" indent="0">
              <a:buNone/>
              <a:defRPr sz="22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600"/>
            </a:lvl1pPr>
            <a:lvl2pPr marL="507995" indent="0">
              <a:buNone/>
              <a:defRPr sz="1300"/>
            </a:lvl2pPr>
            <a:lvl3pPr marL="1015990" indent="0">
              <a:buNone/>
              <a:defRPr sz="1100"/>
            </a:lvl3pPr>
            <a:lvl4pPr marL="1523985" indent="0">
              <a:buNone/>
              <a:defRPr sz="1000"/>
            </a:lvl4pPr>
            <a:lvl5pPr marL="2031980" indent="0">
              <a:buNone/>
              <a:defRPr sz="1000"/>
            </a:lvl5pPr>
            <a:lvl6pPr marL="2539975" indent="0">
              <a:buNone/>
              <a:defRPr sz="1000"/>
            </a:lvl6pPr>
            <a:lvl7pPr marL="3047970" indent="0">
              <a:buNone/>
              <a:defRPr sz="1000"/>
            </a:lvl7pPr>
            <a:lvl8pPr marL="3555964" indent="0">
              <a:buNone/>
              <a:defRPr sz="1000"/>
            </a:lvl8pPr>
            <a:lvl9pPr marL="40639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7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936959-82B5-481E-BF17-5FA0D4591802}" type="datetimeFigureOut">
              <a:rPr lang="fr-FR" smtClean="0"/>
              <a:t>21/06/2025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8A9275-C1C7-4CF6-81C9-7E5BC9FCA217}"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0" y="274653"/>
            <a:ext cx="8229600" cy="1143000"/>
          </a:xfrm>
          <a:prstGeom prst="rect">
            <a:avLst/>
          </a:prstGeom>
        </p:spPr>
        <p:txBody>
          <a:bodyPr vert="horz" lIns="101580" tIns="50791" rIns="101580" bIns="50791"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10" y="1600203"/>
            <a:ext cx="8229600" cy="4525963"/>
          </a:xfrm>
          <a:prstGeom prst="rect">
            <a:avLst/>
          </a:prstGeom>
        </p:spPr>
        <p:txBody>
          <a:bodyPr vert="horz" lIns="101580" tIns="50791" rIns="101580" bIns="50791"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1" y="6356357"/>
            <a:ext cx="2133600" cy="365125"/>
          </a:xfrm>
          <a:prstGeom prst="rect">
            <a:avLst/>
          </a:prstGeom>
        </p:spPr>
        <p:txBody>
          <a:bodyPr vert="horz" lIns="101580" tIns="50791" rIns="101580" bIns="50791" rtlCol="0" anchor="ctr"/>
          <a:lstStyle>
            <a:lvl1pPr algn="l">
              <a:defRPr sz="1300">
                <a:solidFill>
                  <a:schemeClr val="tx1">
                    <a:tint val="75000"/>
                  </a:schemeClr>
                </a:solidFill>
              </a:defRPr>
            </a:lvl1pPr>
          </a:lstStyle>
          <a:p>
            <a:pPr defTabSz="1015805"/>
            <a:fld id="{A75B66FE-F9BC-4C3F-A1C1-743606EF3B4D}" type="datetimeFigureOut">
              <a:rPr lang="fr-FR" smtClean="0">
                <a:solidFill>
                  <a:prstClr val="black">
                    <a:tint val="75000"/>
                  </a:prstClr>
                </a:solidFill>
              </a:rPr>
              <a:pPr defTabSz="1015805"/>
              <a:t>21/06/2025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2" y="6356357"/>
            <a:ext cx="2895600" cy="365125"/>
          </a:xfrm>
          <a:prstGeom prst="rect">
            <a:avLst/>
          </a:prstGeom>
        </p:spPr>
        <p:txBody>
          <a:bodyPr vert="horz" lIns="101580" tIns="50791" rIns="101580" bIns="50791" rtlCol="0" anchor="ctr"/>
          <a:lstStyle>
            <a:lvl1pPr algn="ctr">
              <a:defRPr sz="1300">
                <a:solidFill>
                  <a:schemeClr val="tx1">
                    <a:tint val="75000"/>
                  </a:schemeClr>
                </a:solidFill>
              </a:defRPr>
            </a:lvl1pPr>
          </a:lstStyle>
          <a:p>
            <a:pPr defTabSz="1015805"/>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1" y="6356357"/>
            <a:ext cx="2133600" cy="365125"/>
          </a:xfrm>
          <a:prstGeom prst="rect">
            <a:avLst/>
          </a:prstGeom>
        </p:spPr>
        <p:txBody>
          <a:bodyPr vert="horz" lIns="101580" tIns="50791" rIns="101580" bIns="50791" rtlCol="0" anchor="ctr"/>
          <a:lstStyle>
            <a:lvl1pPr algn="r">
              <a:defRPr sz="1300">
                <a:solidFill>
                  <a:schemeClr val="tx1">
                    <a:tint val="75000"/>
                  </a:schemeClr>
                </a:solidFill>
              </a:defRPr>
            </a:lvl1pPr>
          </a:lstStyle>
          <a:p>
            <a:pPr defTabSz="1015805"/>
            <a:fld id="{9EDE4E51-6E2E-4621-B3B8-3A1F33AFD3EC}" type="slidenum">
              <a:rPr lang="fr-FR" smtClean="0">
                <a:solidFill>
                  <a:prstClr val="black">
                    <a:tint val="75000"/>
                  </a:prstClr>
                </a:solidFill>
              </a:rPr>
              <a:pPr defTabSz="1015805"/>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7000">
    <p:diamond/>
  </p:transition>
  <p:txStyles>
    <p:titleStyle>
      <a:lvl1pPr algn="ctr" defTabSz="1015805" rtl="0" eaLnBrk="1" latinLnBrk="0" hangingPunct="1">
        <a:spcBef>
          <a:spcPct val="0"/>
        </a:spcBef>
        <a:buNone/>
        <a:defRPr sz="4900" kern="1200">
          <a:solidFill>
            <a:schemeClr val="tx1"/>
          </a:solidFill>
          <a:latin typeface="+mj-lt"/>
          <a:ea typeface="+mj-ea"/>
          <a:cs typeface="+mj-cs"/>
        </a:defRPr>
      </a:lvl1pPr>
    </p:titleStyle>
    <p:bodyStyle>
      <a:lvl1pPr marL="380926" indent="-380926" algn="l" defTabSz="1015805"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5342" indent="-317439" algn="l" defTabSz="1015805"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9757" indent="-253951" algn="l" defTabSz="1015805"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7660"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85564"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93465"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301369"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09272"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17175" indent="-253951" algn="l" defTabSz="1015805"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5805" rtl="0" eaLnBrk="1" latinLnBrk="0" hangingPunct="1">
        <a:defRPr sz="2000" kern="1200">
          <a:solidFill>
            <a:schemeClr val="tx1"/>
          </a:solidFill>
          <a:latin typeface="+mn-lt"/>
          <a:ea typeface="+mn-ea"/>
          <a:cs typeface="+mn-cs"/>
        </a:defRPr>
      </a:lvl1pPr>
      <a:lvl2pPr marL="507904" algn="l" defTabSz="1015805" rtl="0" eaLnBrk="1" latinLnBrk="0" hangingPunct="1">
        <a:defRPr sz="2000" kern="1200">
          <a:solidFill>
            <a:schemeClr val="tx1"/>
          </a:solidFill>
          <a:latin typeface="+mn-lt"/>
          <a:ea typeface="+mn-ea"/>
          <a:cs typeface="+mn-cs"/>
        </a:defRPr>
      </a:lvl2pPr>
      <a:lvl3pPr marL="1015805" algn="l" defTabSz="1015805" rtl="0" eaLnBrk="1" latinLnBrk="0" hangingPunct="1">
        <a:defRPr sz="2000" kern="1200">
          <a:solidFill>
            <a:schemeClr val="tx1"/>
          </a:solidFill>
          <a:latin typeface="+mn-lt"/>
          <a:ea typeface="+mn-ea"/>
          <a:cs typeface="+mn-cs"/>
        </a:defRPr>
      </a:lvl3pPr>
      <a:lvl4pPr marL="1523709" algn="l" defTabSz="1015805" rtl="0" eaLnBrk="1" latinLnBrk="0" hangingPunct="1">
        <a:defRPr sz="2000" kern="1200">
          <a:solidFill>
            <a:schemeClr val="tx1"/>
          </a:solidFill>
          <a:latin typeface="+mn-lt"/>
          <a:ea typeface="+mn-ea"/>
          <a:cs typeface="+mn-cs"/>
        </a:defRPr>
      </a:lvl4pPr>
      <a:lvl5pPr marL="2031611" algn="l" defTabSz="1015805" rtl="0" eaLnBrk="1" latinLnBrk="0" hangingPunct="1">
        <a:defRPr sz="2000" kern="1200">
          <a:solidFill>
            <a:schemeClr val="tx1"/>
          </a:solidFill>
          <a:latin typeface="+mn-lt"/>
          <a:ea typeface="+mn-ea"/>
          <a:cs typeface="+mn-cs"/>
        </a:defRPr>
      </a:lvl5pPr>
      <a:lvl6pPr marL="2539515" algn="l" defTabSz="1015805" rtl="0" eaLnBrk="1" latinLnBrk="0" hangingPunct="1">
        <a:defRPr sz="2000" kern="1200">
          <a:solidFill>
            <a:schemeClr val="tx1"/>
          </a:solidFill>
          <a:latin typeface="+mn-lt"/>
          <a:ea typeface="+mn-ea"/>
          <a:cs typeface="+mn-cs"/>
        </a:defRPr>
      </a:lvl6pPr>
      <a:lvl7pPr marL="3047417" algn="l" defTabSz="1015805" rtl="0" eaLnBrk="1" latinLnBrk="0" hangingPunct="1">
        <a:defRPr sz="2000" kern="1200">
          <a:solidFill>
            <a:schemeClr val="tx1"/>
          </a:solidFill>
          <a:latin typeface="+mn-lt"/>
          <a:ea typeface="+mn-ea"/>
          <a:cs typeface="+mn-cs"/>
        </a:defRPr>
      </a:lvl7pPr>
      <a:lvl8pPr marL="3555320" algn="l" defTabSz="1015805" rtl="0" eaLnBrk="1" latinLnBrk="0" hangingPunct="1">
        <a:defRPr sz="2000" kern="1200">
          <a:solidFill>
            <a:schemeClr val="tx1"/>
          </a:solidFill>
          <a:latin typeface="+mn-lt"/>
          <a:ea typeface="+mn-ea"/>
          <a:cs typeface="+mn-cs"/>
        </a:defRPr>
      </a:lvl8pPr>
      <a:lvl9pPr marL="4063223" algn="l" defTabSz="1015805"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10" y="274658"/>
            <a:ext cx="8229600" cy="1143000"/>
          </a:xfrm>
          <a:prstGeom prst="rect">
            <a:avLst/>
          </a:prstGeom>
        </p:spPr>
        <p:txBody>
          <a:bodyPr vert="horz" lIns="101599" tIns="50799" rIns="101599" bIns="5079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10" y="1600200"/>
            <a:ext cx="8229600" cy="4525963"/>
          </a:xfrm>
          <a:prstGeom prst="rect">
            <a:avLst/>
          </a:prstGeom>
        </p:spPr>
        <p:txBody>
          <a:bodyPr vert="horz" lIns="101599" tIns="50799" rIns="101599" bIns="5079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7"/>
            <a:ext cx="2133600" cy="365125"/>
          </a:xfrm>
          <a:prstGeom prst="rect">
            <a:avLst/>
          </a:prstGeom>
        </p:spPr>
        <p:txBody>
          <a:bodyPr vert="horz" lIns="101599" tIns="50799" rIns="101599" bIns="50799" rtlCol="0" anchor="ctr"/>
          <a:lstStyle>
            <a:lvl1pPr algn="l" defTabSz="1015990">
              <a:defRPr sz="1300">
                <a:solidFill>
                  <a:schemeClr val="tx1">
                    <a:tint val="75000"/>
                  </a:schemeClr>
                </a:solidFill>
              </a:defRPr>
            </a:lvl1pPr>
          </a:lstStyle>
          <a:p>
            <a:fld id="{0B1522B7-8342-4AA7-9877-C4ACC596860F}" type="datetimeFigureOut">
              <a:rPr lang="fr-FR" smtClean="0">
                <a:solidFill>
                  <a:prstClr val="black">
                    <a:tint val="75000"/>
                  </a:prstClr>
                </a:solidFill>
              </a:rPr>
              <a:pPr/>
              <a:t>21/06/2025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6356357"/>
            <a:ext cx="2895600" cy="365125"/>
          </a:xfrm>
          <a:prstGeom prst="rect">
            <a:avLst/>
          </a:prstGeom>
        </p:spPr>
        <p:txBody>
          <a:bodyPr vert="horz" lIns="101599" tIns="50799" rIns="101599" bIns="50799" rtlCol="0" anchor="ctr"/>
          <a:lstStyle>
            <a:lvl1pPr algn="ctr" defTabSz="1015990">
              <a:defRPr sz="13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6356357"/>
            <a:ext cx="2133600" cy="365125"/>
          </a:xfrm>
          <a:prstGeom prst="rect">
            <a:avLst/>
          </a:prstGeom>
        </p:spPr>
        <p:txBody>
          <a:bodyPr vert="horz" lIns="101599" tIns="50799" rIns="101599" bIns="50799" rtlCol="0" anchor="ctr"/>
          <a:lstStyle>
            <a:lvl1pPr algn="r" defTabSz="1015990">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7000">
    <p:diamond/>
  </p:transition>
  <p:txStyles>
    <p:titleStyle>
      <a:lvl1pPr algn="ctr" defTabSz="1015990" rtl="0" eaLnBrk="1" latinLnBrk="0" hangingPunct="1">
        <a:spcBef>
          <a:spcPct val="0"/>
        </a:spcBef>
        <a:buNone/>
        <a:defRPr sz="4900" kern="1200">
          <a:solidFill>
            <a:schemeClr val="tx1"/>
          </a:solidFill>
          <a:latin typeface="+mj-lt"/>
          <a:ea typeface="+mj-ea"/>
          <a:cs typeface="+mj-cs"/>
        </a:defRPr>
      </a:lvl1pPr>
    </p:titleStyle>
    <p:bodyStyle>
      <a:lvl1pPr marL="380996" indent="-380996" algn="l" defTabSz="1015990"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5492" indent="-317497" algn="l" defTabSz="1015990"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9987" indent="-253997" algn="l" defTabSz="1015990"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7982"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85977"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93972"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301967"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09962"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17957" indent="-253997" algn="l" defTabSz="1015990"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5990" rtl="0" eaLnBrk="1" latinLnBrk="0" hangingPunct="1">
        <a:defRPr sz="2000" kern="1200">
          <a:solidFill>
            <a:schemeClr val="tx1"/>
          </a:solidFill>
          <a:latin typeface="+mn-lt"/>
          <a:ea typeface="+mn-ea"/>
          <a:cs typeface="+mn-cs"/>
        </a:defRPr>
      </a:lvl1pPr>
      <a:lvl2pPr marL="507995" algn="l" defTabSz="1015990" rtl="0" eaLnBrk="1" latinLnBrk="0" hangingPunct="1">
        <a:defRPr sz="2000" kern="1200">
          <a:solidFill>
            <a:schemeClr val="tx1"/>
          </a:solidFill>
          <a:latin typeface="+mn-lt"/>
          <a:ea typeface="+mn-ea"/>
          <a:cs typeface="+mn-cs"/>
        </a:defRPr>
      </a:lvl2pPr>
      <a:lvl3pPr marL="1015990" algn="l" defTabSz="1015990" rtl="0" eaLnBrk="1" latinLnBrk="0" hangingPunct="1">
        <a:defRPr sz="2000" kern="1200">
          <a:solidFill>
            <a:schemeClr val="tx1"/>
          </a:solidFill>
          <a:latin typeface="+mn-lt"/>
          <a:ea typeface="+mn-ea"/>
          <a:cs typeface="+mn-cs"/>
        </a:defRPr>
      </a:lvl3pPr>
      <a:lvl4pPr marL="1523985" algn="l" defTabSz="1015990" rtl="0" eaLnBrk="1" latinLnBrk="0" hangingPunct="1">
        <a:defRPr sz="2000" kern="1200">
          <a:solidFill>
            <a:schemeClr val="tx1"/>
          </a:solidFill>
          <a:latin typeface="+mn-lt"/>
          <a:ea typeface="+mn-ea"/>
          <a:cs typeface="+mn-cs"/>
        </a:defRPr>
      </a:lvl4pPr>
      <a:lvl5pPr marL="2031980" algn="l" defTabSz="1015990" rtl="0" eaLnBrk="1" latinLnBrk="0" hangingPunct="1">
        <a:defRPr sz="2000" kern="1200">
          <a:solidFill>
            <a:schemeClr val="tx1"/>
          </a:solidFill>
          <a:latin typeface="+mn-lt"/>
          <a:ea typeface="+mn-ea"/>
          <a:cs typeface="+mn-cs"/>
        </a:defRPr>
      </a:lvl5pPr>
      <a:lvl6pPr marL="2539975" algn="l" defTabSz="1015990" rtl="0" eaLnBrk="1" latinLnBrk="0" hangingPunct="1">
        <a:defRPr sz="2000" kern="1200">
          <a:solidFill>
            <a:schemeClr val="tx1"/>
          </a:solidFill>
          <a:latin typeface="+mn-lt"/>
          <a:ea typeface="+mn-ea"/>
          <a:cs typeface="+mn-cs"/>
        </a:defRPr>
      </a:lvl6pPr>
      <a:lvl7pPr marL="3047970" algn="l" defTabSz="1015990" rtl="0" eaLnBrk="1" latinLnBrk="0" hangingPunct="1">
        <a:defRPr sz="2000" kern="1200">
          <a:solidFill>
            <a:schemeClr val="tx1"/>
          </a:solidFill>
          <a:latin typeface="+mn-lt"/>
          <a:ea typeface="+mn-ea"/>
          <a:cs typeface="+mn-cs"/>
        </a:defRPr>
      </a:lvl7pPr>
      <a:lvl8pPr marL="3555964" algn="l" defTabSz="1015990" rtl="0" eaLnBrk="1" latinLnBrk="0" hangingPunct="1">
        <a:defRPr sz="2000" kern="1200">
          <a:solidFill>
            <a:schemeClr val="tx1"/>
          </a:solidFill>
          <a:latin typeface="+mn-lt"/>
          <a:ea typeface="+mn-ea"/>
          <a:cs typeface="+mn-cs"/>
        </a:defRPr>
      </a:lvl8pPr>
      <a:lvl9pPr marL="4063959" algn="l" defTabSz="101599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29.xml"/><Relationship Id="rId6" Type="http://schemas.openxmlformats.org/officeDocument/2006/relationships/image" Target="../media/image55.gif"/><Relationship Id="rId5" Type="http://schemas.openxmlformats.org/officeDocument/2006/relationships/image" Target="../media/image54.gif"/><Relationship Id="rId4" Type="http://schemas.openxmlformats.org/officeDocument/2006/relationships/image" Target="../media/image53.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5295432" y="0"/>
            <a:ext cx="3809664" cy="4053476"/>
          </a:xfrm>
          <a:prstGeom prst="rect">
            <a:avLst/>
          </a:prstGeom>
          <a:noFill/>
        </p:spPr>
        <p:txBody>
          <a:bodyPr wrap="none" lIns="101579" tIns="50791" rIns="101579" bIns="50791" rtlCol="0">
            <a:prstTxWarp prst="textArchUpPour">
              <a:avLst/>
            </a:prstTxWarp>
            <a:spAutoFit/>
          </a:bodyPr>
          <a:lstStyle/>
          <a:p>
            <a:pPr defTabSz="1015795"/>
            <a:r>
              <a:rPr lang="fr-FR" b="1" dirty="0">
                <a:ln w="50800">
                  <a:solidFill>
                    <a:prstClr val="black"/>
                  </a:solidFill>
                </a:ln>
                <a:solidFill>
                  <a:srgbClr val="FFFF00"/>
                </a:solidFill>
                <a:latin typeface="Permanent Marker" pitchFamily="2" charset="0"/>
                <a:ea typeface="Permanent Marker" pitchFamily="2" charset="0"/>
              </a:rPr>
              <a:t>Villes  et  villages</a:t>
            </a:r>
            <a:endParaRPr lang="fr-FR" b="1" dirty="0">
              <a:ln w="50800">
                <a:solidFill>
                  <a:prstClr val="black"/>
                </a:solidFill>
              </a:ln>
              <a:solidFill>
                <a:srgbClr val="FFFF00"/>
              </a:solidFill>
              <a:latin typeface="Permanent Marker" pitchFamily="2" charset="0"/>
              <a:ea typeface="Permanent Marker" pitchFamily="2" charset="0"/>
            </a:endParaRPr>
          </a:p>
        </p:txBody>
      </p:sp>
      <p:sp>
        <p:nvSpPr>
          <p:cNvPr id="3" name="ZoneTexte 2"/>
          <p:cNvSpPr txBox="1">
            <a:spLocks noChangeAspect="1"/>
          </p:cNvSpPr>
          <p:nvPr/>
        </p:nvSpPr>
        <p:spPr>
          <a:xfrm rot="21540000">
            <a:off x="5295432" y="814244"/>
            <a:ext cx="3809664" cy="2735136"/>
          </a:xfrm>
          <a:prstGeom prst="rect">
            <a:avLst/>
          </a:prstGeom>
          <a:noFill/>
        </p:spPr>
        <p:txBody>
          <a:bodyPr wrap="none" lIns="101579" tIns="50791" rIns="101579" bIns="50791" rtlCol="0">
            <a:prstTxWarp prst="textArchDownPour">
              <a:avLst/>
            </a:prstTxWarp>
            <a:spAutoFit/>
          </a:bodyPr>
          <a:lstStyle/>
          <a:p>
            <a:pPr defTabSz="1015795"/>
            <a:r>
              <a:rPr lang="fr-FR" sz="9800" dirty="0">
                <a:ln w="41275" cmpd="dbl">
                  <a:solidFill>
                    <a:prstClr val="black"/>
                  </a:solidFill>
                </a:ln>
                <a:solidFill>
                  <a:srgbClr val="FF0000"/>
                </a:solidFill>
                <a:latin typeface="Permanent Marker" pitchFamily="2" charset="0"/>
                <a:ea typeface="Permanent Marker" pitchFamily="2" charset="0"/>
              </a:rPr>
              <a:t>Patrimoine  D’ Alsace</a:t>
            </a:r>
            <a:endParaRPr lang="fr-FR" sz="9800" dirty="0">
              <a:ln w="41275" cmpd="dbl">
                <a:solidFill>
                  <a:prstClr val="black"/>
                </a:solidFill>
              </a:ln>
              <a:solidFill>
                <a:srgbClr val="FF0000"/>
              </a:solidFill>
              <a:latin typeface="Permanent Marker" pitchFamily="2" charset="0"/>
              <a:ea typeface="Permanent Marker" pitchFamily="2" charset="0"/>
            </a:endParaRPr>
          </a:p>
        </p:txBody>
      </p:sp>
      <p:sp>
        <p:nvSpPr>
          <p:cNvPr id="4" name="ZoneTexte 3"/>
          <p:cNvSpPr txBox="1"/>
          <p:nvPr/>
        </p:nvSpPr>
        <p:spPr>
          <a:xfrm>
            <a:off x="3960000" y="3471240"/>
            <a:ext cx="5182028" cy="3195728"/>
          </a:xfrm>
          <a:prstGeom prst="rect">
            <a:avLst/>
          </a:prstGeom>
          <a:noFill/>
        </p:spPr>
        <p:txBody>
          <a:bodyPr wrap="square" lIns="101579" tIns="50791" rIns="101579" bIns="50791" rtlCol="0">
            <a:spAutoFit/>
          </a:bodyPr>
          <a:lstStyle/>
          <a:p>
            <a:pPr algn="ctr" defTabSz="1015795"/>
            <a:r>
              <a:rPr lang="fr-FR" sz="6700" b="1" dirty="0" smtClean="0">
                <a:ln w="25400">
                  <a:solidFill>
                    <a:schemeClr val="bg1"/>
                  </a:solidFill>
                </a:ln>
                <a:blipFill>
                  <a:blip r:embed="rId4"/>
                  <a:stretch>
                    <a:fillRect/>
                  </a:stretch>
                </a:blipFill>
                <a:latin typeface="Arial Black" pitchFamily="34" charset="0"/>
              </a:rPr>
              <a:t>Villages  disparus</a:t>
            </a:r>
          </a:p>
          <a:p>
            <a:pPr algn="ctr" defTabSz="1015795"/>
            <a:r>
              <a:rPr lang="fr-FR" sz="6700" b="1" dirty="0" smtClean="0">
                <a:ln w="25400">
                  <a:solidFill>
                    <a:schemeClr val="bg1"/>
                  </a:solidFill>
                </a:ln>
                <a:blipFill>
                  <a:blip r:embed="rId4"/>
                  <a:stretch>
                    <a:fillRect/>
                  </a:stretch>
                </a:blipFill>
                <a:latin typeface="Arial Black" pitchFamily="34" charset="0"/>
              </a:rPr>
              <a:t>en Alsace</a:t>
            </a:r>
            <a:r>
              <a:rPr lang="fr-FR" sz="67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endParaRPr lang="fr-FR" sz="6700" b="1" dirty="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endParaRPr>
          </a:p>
        </p:txBody>
      </p:sp>
      <p:pic>
        <p:nvPicPr>
          <p:cNvPr id="5" name="Image 4" descr="0a0000004 souris-non.gif"/>
          <p:cNvPicPr>
            <a:picLocks noChangeAspect="1"/>
          </p:cNvPicPr>
          <p:nvPr/>
        </p:nvPicPr>
        <p:blipFill>
          <a:blip r:embed="rId5" cstate="print"/>
          <a:stretch>
            <a:fillRect/>
          </a:stretch>
        </p:blipFill>
        <p:spPr>
          <a:xfrm>
            <a:off x="3059832" y="3356992"/>
            <a:ext cx="902207" cy="1285643"/>
          </a:xfrm>
          <a:prstGeom prst="rect">
            <a:avLst/>
          </a:prstGeom>
        </p:spPr>
      </p:pic>
      <p:sp>
        <p:nvSpPr>
          <p:cNvPr id="6" name="ZoneTexte 5"/>
          <p:cNvSpPr txBox="1"/>
          <p:nvPr/>
        </p:nvSpPr>
        <p:spPr>
          <a:xfrm>
            <a:off x="0" y="1628483"/>
            <a:ext cx="2209746" cy="1349069"/>
          </a:xfrm>
          <a:prstGeom prst="rect">
            <a:avLst/>
          </a:prstGeom>
          <a:noFill/>
        </p:spPr>
        <p:txBody>
          <a:bodyPr wrap="square" lIns="101579" tIns="50791" rIns="101579" bIns="50791" rtlCol="0">
            <a:spAutoFit/>
          </a:bodyPr>
          <a:lstStyle/>
          <a:p>
            <a:pPr algn="ctr" defTabSz="1015795"/>
            <a:r>
              <a:rPr lang="fr-FR" sz="2700" b="1" dirty="0">
                <a:solidFill>
                  <a:srgbClr val="FFFF00"/>
                </a:solidFill>
                <a:latin typeface="Chiller" pitchFamily="82" charset="0"/>
              </a:rPr>
              <a:t> L’œil  de  chaque  photographe</a:t>
            </a:r>
          </a:p>
          <a:p>
            <a:pPr algn="ctr" defTabSz="1015795"/>
            <a:r>
              <a:rPr lang="fr-FR" sz="2700" b="1" dirty="0">
                <a:solidFill>
                  <a:srgbClr val="FFFF00"/>
                </a:solidFill>
                <a:latin typeface="Chiller" pitchFamily="82" charset="0"/>
              </a:rPr>
              <a:t>mérite  son  détour</a:t>
            </a:r>
            <a:endParaRPr lang="fr-FR" sz="2700" b="1" dirty="0">
              <a:solidFill>
                <a:srgbClr val="FFFF00"/>
              </a:solidFill>
              <a:latin typeface="Chiller" pitchFamily="82" charset="0"/>
            </a:endParaRPr>
          </a:p>
        </p:txBody>
      </p:sp>
      <p:sp>
        <p:nvSpPr>
          <p:cNvPr id="7" name="ZoneTexte 6"/>
          <p:cNvSpPr txBox="1"/>
          <p:nvPr/>
        </p:nvSpPr>
        <p:spPr>
          <a:xfrm>
            <a:off x="76196" y="85711"/>
            <a:ext cx="2209746" cy="656572"/>
          </a:xfrm>
          <a:prstGeom prst="rect">
            <a:avLst/>
          </a:prstGeom>
          <a:noFill/>
        </p:spPr>
        <p:txBody>
          <a:bodyPr wrap="square" lIns="101579" tIns="50791" rIns="101579" bIns="50791" rtlCol="0">
            <a:spAutoFit/>
          </a:bodyPr>
          <a:lstStyle/>
          <a:p>
            <a:pPr algn="ctr" defTabSz="1015795"/>
            <a:r>
              <a:rPr lang="fr-FR" sz="1200" b="1" dirty="0">
                <a:ln w="0">
                  <a:noFill/>
                </a:ln>
                <a:solidFill>
                  <a:prstClr val="white"/>
                </a:solidFill>
                <a:latin typeface="Arial Narrow" pitchFamily="34" charset="0"/>
              </a:rPr>
              <a:t>Photos  prises  par  un amoureux </a:t>
            </a:r>
          </a:p>
          <a:p>
            <a:pPr algn="ctr" defTabSz="1015795"/>
            <a:r>
              <a:rPr lang="fr-FR" sz="1200" b="1" dirty="0">
                <a:ln w="0">
                  <a:noFill/>
                </a:ln>
                <a:solidFill>
                  <a:prstClr val="white"/>
                </a:solidFill>
                <a:latin typeface="Arial Narrow" pitchFamily="34" charset="0"/>
              </a:rPr>
              <a:t>du patrimoine ancien</a:t>
            </a:r>
          </a:p>
          <a:p>
            <a:pPr algn="ctr" defTabSz="1015795"/>
            <a:r>
              <a:rPr lang="fr-FR" sz="1200" b="1" dirty="0">
                <a:ln w="0">
                  <a:noFill/>
                </a:ln>
                <a:solidFill>
                  <a:prstClr val="white"/>
                </a:solidFill>
                <a:latin typeface="Arial Narrow" pitchFamily="34" charset="0"/>
              </a:rPr>
              <a:t> pour  le  plaisir  de  partager  </a:t>
            </a:r>
            <a:endParaRPr lang="fr-FR" sz="1200" b="1" dirty="0">
              <a:ln w="0">
                <a:noFill/>
              </a:ln>
              <a:solidFill>
                <a:prstClr val="white"/>
              </a:solidFill>
              <a:latin typeface="Arial Narrow" pitchFamily="34" charset="0"/>
            </a:endParaRPr>
          </a:p>
        </p:txBody>
      </p:sp>
      <p:pic>
        <p:nvPicPr>
          <p:cNvPr id="11" name="Image 10" descr="alsace-blason.png"/>
          <p:cNvPicPr>
            <a:picLocks noChangeAspect="1"/>
          </p:cNvPicPr>
          <p:nvPr/>
        </p:nvPicPr>
        <p:blipFill>
          <a:blip r:embed="rId6" cstate="print"/>
          <a:stretch>
            <a:fillRect/>
          </a:stretch>
        </p:blipFill>
        <p:spPr>
          <a:xfrm>
            <a:off x="6804248" y="1412776"/>
            <a:ext cx="720000" cy="936703"/>
          </a:xfrm>
          <a:prstGeom prst="rect">
            <a:avLst/>
          </a:prstGeom>
        </p:spPr>
      </p:pic>
      <p:pic>
        <p:nvPicPr>
          <p:cNvPr id="12" name="Musique  traditionnelle  alsacienne71.wav">
            <a:hlinkClick r:id="" action="ppaction://media"/>
          </p:cNvPr>
          <p:cNvPicPr>
            <a:picLocks noRot="1" noChangeAspect="1"/>
          </p:cNvPicPr>
          <p:nvPr>
            <a:wavAudioFile r:embed="rId1" name="Musique  traditionnelle  alsacienne71.wav"/>
          </p:nvPr>
        </p:nvPicPr>
        <p:blipFill>
          <a:blip r:embed="rId7" cstate="print"/>
          <a:stretch>
            <a:fillRect/>
          </a:stretch>
        </p:blipFill>
        <p:spPr>
          <a:xfrm>
            <a:off x="3779912" y="2852936"/>
            <a:ext cx="244475" cy="244475"/>
          </a:xfrm>
          <a:prstGeom prst="rect">
            <a:avLst/>
          </a:prstGeom>
        </p:spPr>
      </p:pic>
    </p:spTree>
  </p:cSld>
  <p:clrMapOvr>
    <a:masterClrMapping/>
  </p:clrMapOvr>
  <p:transition spd="slow" advTm="3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21" presetClass="entr" presetSubtype="4"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Effect transition="in" filter="wheel(4)">
                                      <p:cBhvr>
                                        <p:cTn id="10" dur="2000"/>
                                        <p:tgtEl>
                                          <p:spTgt spid="2"/>
                                        </p:tgtEl>
                                      </p:cBhvr>
                                    </p:animEffect>
                                  </p:childTnLst>
                                </p:cTn>
                              </p:par>
                            </p:childTnLst>
                          </p:cTn>
                        </p:par>
                        <p:par>
                          <p:cTn id="11" fill="hold">
                            <p:stCondLst>
                              <p:cond delay="4000"/>
                            </p:stCondLst>
                            <p:childTnLst>
                              <p:par>
                                <p:cTn id="12" presetID="21" presetClass="entr" presetSubtype="4"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0" presetClass="entr" presetSubtype="0" fill="hold" nodeType="clickEffect">
                                  <p:stCondLst>
                                    <p:cond delay="2000"/>
                                  </p:stCondLst>
                                  <p:iterate type="lt">
                                    <p:tmPct val="10000"/>
                                  </p:iterate>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4500"/>
                            </p:stCondLst>
                            <p:childTnLst>
                              <p:par>
                                <p:cTn id="23" presetID="40" presetClass="entr" presetSubtype="0" fill="hold" nodeType="afterEffect">
                                  <p:stCondLst>
                                    <p:cond delay="0"/>
                                  </p:stCondLst>
                                  <p:iterate type="lt">
                                    <p:tmPct val="10000"/>
                                  </p:iterate>
                                  <p:childTnLst>
                                    <p:set>
                                      <p:cBhvr>
                                        <p:cTn id="24" dur="1" fill="hold">
                                          <p:stCondLst>
                                            <p:cond delay="0"/>
                                          </p:stCondLst>
                                        </p:cTn>
                                        <p:tgtEl>
                                          <p:spTgt spid="4">
                                            <p:txEl>
                                              <p:pRg st="1" end="1"/>
                                            </p:txEl>
                                          </p:spTgt>
                                        </p:tgtEl>
                                        <p:attrNameLst>
                                          <p:attrName>style.visibility</p:attrName>
                                        </p:attrNameLst>
                                      </p:cBhvr>
                                      <p:to>
                                        <p:strVal val="visible"/>
                                      </p:to>
                                    </p:set>
                                    <p:animEffect transition="in" filter="fade">
                                      <p:cBhvr>
                                        <p:cTn id="25" dur="1000"/>
                                        <p:tgtEl>
                                          <p:spTgt spid="4">
                                            <p:txEl>
                                              <p:pRg st="1" end="1"/>
                                            </p:txEl>
                                          </p:spTgt>
                                        </p:tgtEl>
                                      </p:cBhvr>
                                    </p:animEffect>
                                    <p:anim calcmode="lin" valueType="num">
                                      <p:cBhvr>
                                        <p:cTn id="26" dur="1000" fill="hold"/>
                                        <p:tgtEl>
                                          <p:spTgt spid="4">
                                            <p:txEl>
                                              <p:pRg st="1" end="1"/>
                                            </p:txEl>
                                          </p:spTgt>
                                        </p:tgtEl>
                                        <p:attrNameLst>
                                          <p:attrName>ppt_x</p:attrName>
                                        </p:attrNameLst>
                                      </p:cBhvr>
                                      <p:tavLst>
                                        <p:tav tm="0">
                                          <p:val>
                                            <p:strVal val="#ppt_x-.1"/>
                                          </p:val>
                                        </p:tav>
                                        <p:tav tm="100000">
                                          <p:val>
                                            <p:strVal val="#ppt_x"/>
                                          </p:val>
                                        </p:tav>
                                      </p:tavLst>
                                    </p:anim>
                                    <p:anim calcmode="lin" valueType="num">
                                      <p:cBhvr>
                                        <p:cTn id="27" dur="10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par>
                          <p:cTn id="28" fill="hold">
                            <p:stCondLst>
                              <p:cond delay="6200"/>
                            </p:stCondLst>
                            <p:childTnLst>
                              <p:par>
                                <p:cTn id="29" presetID="24" presetClass="entr" presetSubtype="0" fill="hold" nodeType="afterEffect">
                                  <p:stCondLst>
                                    <p:cond delay="2000"/>
                                  </p:stCondLst>
                                  <p:childTnLst>
                                    <p:set>
                                      <p:cBhvr>
                                        <p:cTn id="30" dur="1" fill="hold">
                                          <p:stCondLst>
                                            <p:cond delay="0"/>
                                          </p:stCondLst>
                                        </p:cTn>
                                        <p:tgtEl>
                                          <p:spTgt spid="11"/>
                                        </p:tgtEl>
                                        <p:attrNameLst>
                                          <p:attrName>style.visibility</p:attrName>
                                        </p:attrNameLst>
                                      </p:cBhvr>
                                      <p:to>
                                        <p:strVal val="visible"/>
                                      </p:to>
                                    </p:set>
                                    <p:anim to="" calcmode="lin" valueType="num">
                                      <p:cBhvr>
                                        <p:cTn id="31" dur="1" fill="hold"/>
                                        <p:tgtEl>
                                          <p:spTgt spid="11"/>
                                        </p:tgtEl>
                                        <p:attrNameLst>
                                          <p:attrName/>
                                        </p:attrNameLst>
                                      </p:cBhvr>
                                    </p:anim>
                                  </p:childTnLst>
                                </p:cTn>
                              </p:par>
                            </p:childTnLst>
                          </p:cTn>
                        </p:par>
                        <p:par>
                          <p:cTn id="32" fill="hold">
                            <p:stCondLst>
                              <p:cond delay="8200"/>
                            </p:stCondLst>
                            <p:childTnLst>
                              <p:par>
                                <p:cTn id="33" presetID="9" presetClass="entr" presetSubtype="0" fill="hold" grpId="0" nodeType="after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dissolve">
                                      <p:cBhvr>
                                        <p:cTn id="35" dur="500"/>
                                        <p:tgtEl>
                                          <p:spTgt spid="6"/>
                                        </p:tgtEl>
                                      </p:cBhvr>
                                    </p:animEffect>
                                  </p:childTnLst>
                                </p:cTn>
                              </p:par>
                            </p:childTnLst>
                          </p:cTn>
                        </p:par>
                        <p:par>
                          <p:cTn id="36" fill="hold">
                            <p:stCondLst>
                              <p:cond delay="10700"/>
                            </p:stCondLst>
                            <p:childTnLst>
                              <p:par>
                                <p:cTn id="37" presetID="24" presetClass="entr" presetSubtype="0" fill="hold" grpId="0" nodeType="afterEffect">
                                  <p:stCondLst>
                                    <p:cond delay="200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par>
                          <p:cTn id="40" fill="hold">
                            <p:stCondLst>
                              <p:cond delay="12700"/>
                            </p:stCondLst>
                            <p:childTnLst>
                              <p:par>
                                <p:cTn id="41" presetID="24" presetClass="entr" presetSubtype="0" fill="hold" nodeType="afterEffect">
                                  <p:stCondLst>
                                    <p:cond delay="2000"/>
                                  </p:stCondLst>
                                  <p:childTnLst>
                                    <p:set>
                                      <p:cBhvr>
                                        <p:cTn id="42" dur="1" fill="hold">
                                          <p:stCondLst>
                                            <p:cond delay="0"/>
                                          </p:stCondLst>
                                        </p:cTn>
                                        <p:tgtEl>
                                          <p:spTgt spid="5"/>
                                        </p:tgtEl>
                                        <p:attrNameLst>
                                          <p:attrName>style.visibility</p:attrName>
                                        </p:attrNameLst>
                                      </p:cBhvr>
                                      <p:to>
                                        <p:strVal val="visible"/>
                                      </p:to>
                                    </p:set>
                                    <p:anim to="" calcmode="lin" valueType="num">
                                      <p:cBhvr>
                                        <p:cTn id="43"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 grpId="0"/>
      <p:bldP spid="3"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0000"/>
            <a:lum/>
          </a:blip>
          <a:srcRect/>
          <a:stretch>
            <a:fillRect t="-2000" b="-2000"/>
          </a:stretch>
        </a:blipFill>
        <a:effectLst/>
      </p:bgPr>
    </p:bg>
    <p:spTree>
      <p:nvGrpSpPr>
        <p:cNvPr id="1" name=""/>
        <p:cNvGrpSpPr/>
        <p:nvPr/>
      </p:nvGrpSpPr>
      <p:grpSpPr>
        <a:xfrm>
          <a:off x="0" y="0"/>
          <a:ext cx="0" cy="0"/>
          <a:chOff x="0" y="0"/>
          <a:chExt cx="0" cy="0"/>
        </a:xfrm>
      </p:grpSpPr>
      <p:sp>
        <p:nvSpPr>
          <p:cNvPr id="4" name="Rectangle 3"/>
          <p:cNvSpPr/>
          <p:nvPr/>
        </p:nvSpPr>
        <p:spPr>
          <a:xfrm>
            <a:off x="0" y="324000"/>
            <a:ext cx="9144000" cy="6370975"/>
          </a:xfrm>
          <a:prstGeom prst="rect">
            <a:avLst/>
          </a:prstGeom>
        </p:spPr>
        <p:txBody>
          <a:bodyPr wrap="square">
            <a:spAutoFit/>
          </a:bodyPr>
          <a:lstStyle/>
          <a:p>
            <a:pPr algn="ctr"/>
            <a:r>
              <a:rPr lang="fr-FR" sz="2800" b="1" dirty="0" smtClean="0">
                <a:latin typeface="Cascadia Code SemiBold" pitchFamily="49" charset="0"/>
                <a:ea typeface="Cascadia Code SemiBold" pitchFamily="49" charset="0"/>
                <a:cs typeface="Cascadia Code SemiBold" pitchFamily="49" charset="0"/>
              </a:rPr>
              <a:t>En Alsace</a:t>
            </a:r>
            <a:r>
              <a:rPr lang="fr-FR" sz="2000" dirty="0" smtClean="0">
                <a:latin typeface="Cascadia Code SemiBold" pitchFamily="49" charset="0"/>
                <a:ea typeface="Cascadia Code SemiBold" pitchFamily="49" charset="0"/>
                <a:cs typeface="Cascadia Code SemiBold" pitchFamily="49" charset="0"/>
              </a:rPr>
              <a:t>, il n’y a pas, actuellement, de village-fantôme que l’on pourrait faire visiter par les touristes comme aux USA. Cela tient aux conditions mêmes dans lesquelles ce processus s’est opéré. Les fortes densités humaines et les besoins en terres cultivables ont fait que, chaque fois qu’une localité entrait en agonie, et cette agonie pouvait durer des siècles, son ban finissait par être annexé par les villages voisins et remis en culture. Le paysage alsacien digérait en quelque sorte ses villages malades. Il ne subsistait qu’une chapelle ou un lieu-dit… </a:t>
            </a:r>
          </a:p>
          <a:p>
            <a:pPr algn="ctr"/>
            <a:endParaRPr lang="fr-FR" sz="2000" dirty="0">
              <a:latin typeface="Cascadia Code SemiBold" pitchFamily="49" charset="0"/>
              <a:ea typeface="Cascadia Code SemiBold" pitchFamily="49" charset="0"/>
              <a:cs typeface="Cascadia Code SemiBold" pitchFamily="49" charset="0"/>
            </a:endParaRPr>
          </a:p>
          <a:p>
            <a:pPr algn="ctr"/>
            <a:r>
              <a:rPr lang="fr-FR" sz="2000" dirty="0" smtClean="0">
                <a:latin typeface="Cascadia Code SemiBold" pitchFamily="49" charset="0"/>
                <a:ea typeface="Cascadia Code SemiBold" pitchFamily="49" charset="0"/>
                <a:cs typeface="Cascadia Code SemiBold" pitchFamily="49" charset="0"/>
              </a:rPr>
              <a:t>À chaque guerre, épidémie, invasion, inondation, des reclassements ont lieu, des populations, s’</a:t>
            </a:r>
            <a:r>
              <a:rPr lang="fr-FR" sz="2000" dirty="0" err="1" smtClean="0">
                <a:latin typeface="Cascadia Code SemiBold" pitchFamily="49" charset="0"/>
                <a:ea typeface="Cascadia Code SemiBold" pitchFamily="49" charset="0"/>
                <a:cs typeface="Cascadia Code SemiBold" pitchFamily="49" charset="0"/>
              </a:rPr>
              <a:t>ins-tallent</a:t>
            </a:r>
            <a:r>
              <a:rPr lang="fr-FR" sz="2000" dirty="0" smtClean="0">
                <a:latin typeface="Cascadia Code SemiBold" pitchFamily="49" charset="0"/>
                <a:ea typeface="Cascadia Code SemiBold" pitchFamily="49" charset="0"/>
                <a:cs typeface="Cascadia Code SemiBold" pitchFamily="49" charset="0"/>
              </a:rPr>
              <a:t>, disparaissent ou se déplacent ; les autorités interviennent ou laissent faire. Les cas mentionnés sont tous médiévaux, mais le processus remonte à l’Antiquité voire à la Protohistoire, et il s’est poursuivi jusqu’à nos jours, à la faveur de l’industrialisation, puis des guerres, puis de la croissance des villes. </a:t>
            </a:r>
          </a:p>
          <a:p>
            <a:pPr algn="ctr"/>
            <a:r>
              <a:rPr lang="fr-FR" sz="2000" dirty="0" smtClean="0">
                <a:latin typeface="Cascadia Code SemiBold" pitchFamily="49" charset="0"/>
                <a:ea typeface="Cascadia Code SemiBold" pitchFamily="49" charset="0"/>
                <a:cs typeface="Cascadia Code SemiBold" pitchFamily="49" charset="0"/>
              </a:rPr>
              <a:t> </a:t>
            </a:r>
            <a:endParaRPr lang="fr-FR" sz="2000" dirty="0">
              <a:latin typeface="Cascadia Code SemiBold" pitchFamily="49" charset="0"/>
              <a:ea typeface="Cascadia Code SemiBold" pitchFamily="49" charset="0"/>
              <a:cs typeface="Cascadia Code SemiBold" pitchFamily="49" charset="0"/>
            </a:endParaRPr>
          </a:p>
        </p:txBody>
      </p:sp>
      <p:pic>
        <p:nvPicPr>
          <p:cNvPr id="5" name="Image 4" descr="0a0000003.gif"/>
          <p:cNvPicPr>
            <a:picLocks noChangeAspect="1"/>
          </p:cNvPicPr>
          <p:nvPr/>
        </p:nvPicPr>
        <p:blipFill>
          <a:blip r:embed="rId3" cstate="print"/>
          <a:stretch>
            <a:fillRect/>
          </a:stretch>
        </p:blipFill>
        <p:spPr>
          <a:xfrm>
            <a:off x="4423410" y="3280410"/>
            <a:ext cx="297180" cy="297180"/>
          </a:xfrm>
          <a:prstGeom prst="rect">
            <a:avLst/>
          </a:prstGeom>
        </p:spPr>
      </p:pic>
      <p:pic>
        <p:nvPicPr>
          <p:cNvPr id="6" name="Image 5" descr="0a0000003.gif"/>
          <p:cNvPicPr>
            <a:picLocks noChangeAspect="1"/>
          </p:cNvPicPr>
          <p:nvPr/>
        </p:nvPicPr>
        <p:blipFill>
          <a:blip r:embed="rId3" cstate="print"/>
          <a:stretch>
            <a:fillRect/>
          </a:stretch>
        </p:blipFill>
        <p:spPr>
          <a:xfrm>
            <a:off x="8748000" y="6480000"/>
            <a:ext cx="297180" cy="297180"/>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8454444_1362882637534495_5492883633640965826_n.jpg"/>
          <p:cNvPicPr>
            <a:picLocks noChangeAspect="1"/>
          </p:cNvPicPr>
          <p:nvPr/>
        </p:nvPicPr>
        <p:blipFill>
          <a:blip r:embed="rId2" cstate="print"/>
          <a:stretch>
            <a:fillRect/>
          </a:stretch>
        </p:blipFill>
        <p:spPr>
          <a:xfrm>
            <a:off x="2016000" y="0"/>
            <a:ext cx="5143500" cy="6858000"/>
          </a:xfrm>
          <a:prstGeom prst="rect">
            <a:avLst/>
          </a:prstGeom>
        </p:spPr>
      </p:pic>
    </p:spTree>
  </p:cSld>
  <p:clrMapOvr>
    <a:masterClrMapping/>
  </p:clrMapOvr>
  <p:transition spd="slow" advTm="7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8473186_1362882844201141_690829084223086519_n.jpg"/>
          <p:cNvPicPr>
            <a:picLocks noChangeAspect="1"/>
          </p:cNvPicPr>
          <p:nvPr/>
        </p:nvPicPr>
        <p:blipFill>
          <a:blip r:embed="rId2" cstate="print"/>
          <a:stretch>
            <a:fillRect/>
          </a:stretch>
        </p:blipFill>
        <p:spPr>
          <a:xfrm>
            <a:off x="1332000" y="0"/>
            <a:ext cx="6465094" cy="6858000"/>
          </a:xfrm>
          <a:prstGeom prst="rect">
            <a:avLst/>
          </a:prstGeom>
        </p:spPr>
      </p:pic>
    </p:spTree>
  </p:cSld>
  <p:clrMapOvr>
    <a:masterClrMapping/>
  </p:clrMapOvr>
  <p:transition spd="slow" advTm="7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8501829_1362884190867673_3349491446289672905_n.jpg"/>
          <p:cNvPicPr>
            <a:picLocks noChangeAspect="1"/>
          </p:cNvPicPr>
          <p:nvPr/>
        </p:nvPicPr>
        <p:blipFill>
          <a:blip r:embed="rId2" cstate="print"/>
          <a:stretch>
            <a:fillRect/>
          </a:stretch>
        </p:blipFill>
        <p:spPr>
          <a:xfrm>
            <a:off x="2016000" y="0"/>
            <a:ext cx="5143500" cy="6858000"/>
          </a:xfrm>
          <a:prstGeom prst="rect">
            <a:avLst/>
          </a:prstGeom>
        </p:spPr>
      </p:pic>
    </p:spTree>
  </p:cSld>
  <p:clrMapOvr>
    <a:masterClrMapping/>
  </p:clrMapOvr>
  <p:transition spd="slow" advTm="7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8621713_1362882747534484_3375464304014028092_n.jpg"/>
          <p:cNvPicPr>
            <a:picLocks noChangeAspect="1"/>
          </p:cNvPicPr>
          <p:nvPr/>
        </p:nvPicPr>
        <p:blipFill>
          <a:blip r:embed="rId2" cstate="print"/>
          <a:stretch>
            <a:fillRect/>
          </a:stretch>
        </p:blipFill>
        <p:spPr>
          <a:xfrm>
            <a:off x="1728000" y="0"/>
            <a:ext cx="5679281" cy="6858000"/>
          </a:xfrm>
          <a:prstGeom prst="rect">
            <a:avLst/>
          </a:prstGeom>
        </p:spPr>
      </p:pic>
    </p:spTree>
  </p:cSld>
  <p:clrMapOvr>
    <a:masterClrMapping/>
  </p:clrMapOvr>
  <p:transition spd="slow" advTm="7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Capture d'écran 2025-06-21 222412.png"/>
          <p:cNvPicPr>
            <a:picLocks noChangeAspect="1"/>
          </p:cNvPicPr>
          <p:nvPr/>
        </p:nvPicPr>
        <p:blipFill>
          <a:blip r:embed="rId3" cstate="print"/>
          <a:stretch>
            <a:fillRect/>
          </a:stretch>
        </p:blipFill>
        <p:spPr>
          <a:xfrm>
            <a:off x="611560" y="764704"/>
            <a:ext cx="8145012" cy="2753109"/>
          </a:xfrm>
          <a:prstGeom prst="rect">
            <a:avLst/>
          </a:prstGeom>
        </p:spPr>
      </p:pic>
    </p:spTree>
  </p:cSld>
  <p:clrMapOvr>
    <a:masterClrMapping/>
  </p:clrMapOvr>
  <p:transition spd="slow" advTm="2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afterEffect">
                                  <p:stCondLst>
                                    <p:cond delay="4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8679498_1362883274201098_3355913598586875092_n.jpg"/>
          <p:cNvPicPr>
            <a:picLocks noChangeAspect="1"/>
          </p:cNvPicPr>
          <p:nvPr/>
        </p:nvPicPr>
        <p:blipFill>
          <a:blip r:embed="rId2" cstate="print"/>
          <a:stretch>
            <a:fillRect/>
          </a:stretch>
        </p:blipFill>
        <p:spPr>
          <a:xfrm>
            <a:off x="0" y="360000"/>
            <a:ext cx="9144000" cy="6107906"/>
          </a:xfrm>
          <a:prstGeom prst="rect">
            <a:avLst/>
          </a:prstGeom>
        </p:spPr>
      </p:pic>
    </p:spTree>
  </p:cSld>
  <p:clrMapOvr>
    <a:masterClrMapping/>
  </p:clrMapOvr>
  <p:transition spd="slow" advTm="7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52387" y="5871104"/>
            <a:ext cx="1676438" cy="879542"/>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657425" y="5356847"/>
            <a:ext cx="1257189" cy="1414208"/>
          </a:xfrm>
          <a:prstGeom prst="rect">
            <a:avLst/>
          </a:prstGeom>
        </p:spPr>
      </p:pic>
      <p:sp>
        <p:nvSpPr>
          <p:cNvPr id="7" name="Étoile à 12 branches 6"/>
          <p:cNvSpPr>
            <a:spLocks/>
          </p:cNvSpPr>
          <p:nvPr/>
        </p:nvSpPr>
        <p:spPr>
          <a:xfrm>
            <a:off x="5029210" y="5829134"/>
            <a:ext cx="1066706" cy="685676"/>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1015980"/>
            <a:r>
              <a:rPr lang="fr-FR" sz="1200" dirty="0" smtClean="0">
                <a:solidFill>
                  <a:srgbClr val="FF0000"/>
                </a:solidFill>
                <a:latin typeface="Rockwell" pitchFamily="18" charset="0"/>
              </a:rPr>
              <a:t>2506</a:t>
            </a:r>
            <a:endParaRPr lang="fr-FR" sz="1200" dirty="0">
              <a:solidFill>
                <a:srgbClr val="FF0000"/>
              </a:solidFill>
              <a:latin typeface="Rockwell" pitchFamily="18" charset="0"/>
            </a:endParaRPr>
          </a:p>
        </p:txBody>
      </p:sp>
      <p:sp>
        <p:nvSpPr>
          <p:cNvPr id="8" name="ZoneTexte 7"/>
          <p:cNvSpPr txBox="1"/>
          <p:nvPr/>
        </p:nvSpPr>
        <p:spPr>
          <a:xfrm>
            <a:off x="6858053" y="6257731"/>
            <a:ext cx="974622" cy="302643"/>
          </a:xfrm>
          <a:prstGeom prst="rect">
            <a:avLst/>
          </a:prstGeom>
          <a:noFill/>
        </p:spPr>
        <p:txBody>
          <a:bodyPr wrap="none" lIns="101598" tIns="50798" rIns="101598" bIns="50798" rtlCol="0">
            <a:spAutoFit/>
          </a:bodyPr>
          <a:lstStyle/>
          <a:p>
            <a:pPr defTabSz="1015980"/>
            <a:r>
              <a:rPr lang="fr-FR" sz="1300" b="1" dirty="0" smtClean="0">
                <a:solidFill>
                  <a:srgbClr val="FF0000"/>
                </a:solidFill>
              </a:rPr>
              <a:t>21.06.2023</a:t>
            </a:r>
            <a:endParaRPr lang="fr-FR" sz="1300" b="1" dirty="0">
              <a:solidFill>
                <a:srgbClr val="FF0000"/>
              </a:solidFill>
            </a:endParaRPr>
          </a:p>
        </p:txBody>
      </p:sp>
      <p:sp>
        <p:nvSpPr>
          <p:cNvPr id="11" name="ZoneTexte 10"/>
          <p:cNvSpPr txBox="1"/>
          <p:nvPr/>
        </p:nvSpPr>
        <p:spPr>
          <a:xfrm>
            <a:off x="2362151" y="6042526"/>
            <a:ext cx="2349740" cy="718139"/>
          </a:xfrm>
          <a:prstGeom prst="rect">
            <a:avLst/>
          </a:prstGeom>
          <a:noFill/>
        </p:spPr>
        <p:txBody>
          <a:bodyPr wrap="none" lIns="101597" tIns="50797" rIns="101597" bIns="50797" rtlCol="0">
            <a:spAutoFit/>
          </a:bodyPr>
          <a:lstStyle/>
          <a:p>
            <a:pPr defTabSz="1015980"/>
            <a:r>
              <a:rPr lang="fr-FR" sz="4000" dirty="0">
                <a:ln w="19050">
                  <a:solidFill>
                    <a:prstClr val="black"/>
                  </a:solidFill>
                </a:ln>
                <a:solidFill>
                  <a:srgbClr val="FFFF00"/>
                </a:solidFill>
                <a:latin typeface="Permanent Marker" pitchFamily="2" charset="0"/>
                <a:ea typeface="Permanent Marker" pitchFamily="2" charset="0"/>
              </a:rPr>
              <a:t>Création</a:t>
            </a:r>
            <a:endParaRPr lang="fr-FR" sz="3600" dirty="0">
              <a:ln w="19050">
                <a:solidFill>
                  <a:prstClr val="black"/>
                </a:solidFill>
              </a:ln>
              <a:solidFill>
                <a:srgbClr val="FFFF00"/>
              </a:solidFill>
              <a:latin typeface="Permanent Marker" pitchFamily="2" charset="0"/>
              <a:ea typeface="Permanent Marker" pitchFamily="2" charset="0"/>
            </a:endParaRPr>
          </a:p>
        </p:txBody>
      </p:sp>
      <p:sp>
        <p:nvSpPr>
          <p:cNvPr id="12" name="ZoneTexte 11"/>
          <p:cNvSpPr txBox="1"/>
          <p:nvPr/>
        </p:nvSpPr>
        <p:spPr>
          <a:xfrm>
            <a:off x="4953010" y="257396"/>
            <a:ext cx="2348201" cy="718139"/>
          </a:xfrm>
          <a:prstGeom prst="rect">
            <a:avLst/>
          </a:prstGeom>
          <a:noFill/>
        </p:spPr>
        <p:txBody>
          <a:bodyPr wrap="none" lIns="101597" tIns="50797" rIns="101597" bIns="50797" rtlCol="0">
            <a:spAutoFit/>
          </a:bodyPr>
          <a:lstStyle/>
          <a:p>
            <a:pPr defTabSz="1015980"/>
            <a:r>
              <a:rPr lang="fr-FR" sz="4000" dirty="0">
                <a:ln w="19050">
                  <a:solidFill>
                    <a:prstClr val="black"/>
                  </a:solidFill>
                </a:ln>
                <a:solidFill>
                  <a:srgbClr val="FFFF00"/>
                </a:solidFill>
                <a:latin typeface="Permanent Marker" pitchFamily="2" charset="0"/>
                <a:ea typeface="Permanent Marker" pitchFamily="2" charset="0"/>
              </a:rPr>
              <a:t>Internet</a:t>
            </a:r>
            <a:endParaRPr lang="fr-FR" sz="4400" dirty="0">
              <a:ln w="19050">
                <a:solidFill>
                  <a:prstClr val="black"/>
                </a:solidFill>
              </a:ln>
              <a:solidFill>
                <a:srgbClr val="FFFF00"/>
              </a:solidFill>
              <a:latin typeface="Permanent Marker" pitchFamily="2" charset="0"/>
              <a:ea typeface="Permanent Marker" pitchFamily="2" charset="0"/>
            </a:endParaRPr>
          </a:p>
        </p:txBody>
      </p:sp>
      <p:sp>
        <p:nvSpPr>
          <p:cNvPr id="14" name="ZoneTexte 13"/>
          <p:cNvSpPr txBox="1"/>
          <p:nvPr/>
        </p:nvSpPr>
        <p:spPr>
          <a:xfrm>
            <a:off x="190483" y="42856"/>
            <a:ext cx="3949469" cy="1333692"/>
          </a:xfrm>
          <a:prstGeom prst="rect">
            <a:avLst/>
          </a:prstGeom>
          <a:noFill/>
        </p:spPr>
        <p:txBody>
          <a:bodyPr wrap="square" lIns="101597" tIns="50797" rIns="101597" bIns="50797" rtlCol="0">
            <a:spAutoFit/>
          </a:bodyPr>
          <a:lstStyle/>
          <a:p>
            <a:pPr algn="ctr" defTabSz="1015980"/>
            <a:r>
              <a:rPr lang="fr-FR" sz="4000" dirty="0">
                <a:ln w="19050">
                  <a:solidFill>
                    <a:prstClr val="black"/>
                  </a:solidFill>
                </a:ln>
                <a:solidFill>
                  <a:srgbClr val="FFFF00"/>
                </a:solidFill>
                <a:latin typeface="Permanent Marker" pitchFamily="2" charset="0"/>
                <a:ea typeface="Permanent Marker" pitchFamily="2" charset="0"/>
              </a:rPr>
              <a:t>Musique  traditionnelle</a:t>
            </a:r>
            <a:endParaRPr lang="fr-FR" sz="4000" dirty="0">
              <a:ln w="19050">
                <a:solidFill>
                  <a:prstClr val="black"/>
                </a:solidFill>
              </a:ln>
              <a:solidFill>
                <a:srgbClr val="FFFF00"/>
              </a:solidFill>
              <a:latin typeface="Permanent Marker" pitchFamily="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a:off x="7543867" y="171675"/>
            <a:ext cx="1396877" cy="2357013"/>
          </a:xfrm>
          <a:prstGeom prst="rect">
            <a:avLst/>
          </a:prstGeom>
        </p:spPr>
      </p:pic>
      <p:pic>
        <p:nvPicPr>
          <p:cNvPr id="16" name="Image 15" descr="0g00005.gif"/>
          <p:cNvPicPr>
            <a:picLocks noChangeAspect="1"/>
          </p:cNvPicPr>
          <p:nvPr/>
        </p:nvPicPr>
        <p:blipFill>
          <a:blip r:embed="rId6" cstate="print"/>
          <a:stretch>
            <a:fillRect/>
          </a:stretch>
        </p:blipFill>
        <p:spPr>
          <a:xfrm rot="720000">
            <a:off x="1257752" y="2264207"/>
            <a:ext cx="1904832" cy="1467771"/>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6"/>
                                        </p:tgtEl>
                                        <p:attrNameLst>
                                          <p:attrName>style.visibility</p:attrName>
                                        </p:attrNameLst>
                                      </p:cBhvr>
                                      <p:to>
                                        <p:strVal val="visible"/>
                                      </p:to>
                                    </p:set>
                                    <p:anim to="" calcmode="lin" valueType="num">
                                      <p:cBhvr>
                                        <p:cTn id="15" dur="1" fill="hold"/>
                                        <p:tgtEl>
                                          <p:spTgt spid="1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15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4500"/>
                            </p:stCondLst>
                            <p:childTnLst>
                              <p:par>
                                <p:cTn id="37" presetID="24" presetClass="entr" presetSubtype="0" fill="hold" grpId="0" nodeType="afterEffect">
                                  <p:stCondLst>
                                    <p:cond delay="15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83</TotalTime>
  <Words>216</Words>
  <Application>Microsoft Office PowerPoint</Application>
  <PresentationFormat>Affichage à l'écran (4:3)</PresentationFormat>
  <Paragraphs>18</Paragraphs>
  <Slides>45</Slides>
  <Notes>0</Notes>
  <HiddenSlides>0</HiddenSlides>
  <MMClips>1</MMClips>
  <ScaleCrop>false</ScaleCrop>
  <HeadingPairs>
    <vt:vector size="4" baseType="variant">
      <vt:variant>
        <vt:lpstr>Thème</vt:lpstr>
      </vt:variant>
      <vt:variant>
        <vt:i4>3</vt:i4>
      </vt:variant>
      <vt:variant>
        <vt:lpstr>Titres des diapositives</vt:lpstr>
      </vt:variant>
      <vt:variant>
        <vt:i4>45</vt:i4>
      </vt:variant>
    </vt:vector>
  </HeadingPairs>
  <TitlesOfParts>
    <vt:vector size="48" baseType="lpstr">
      <vt:lpstr>Thème Office</vt:lpstr>
      <vt:lpstr>2_Thème Office</vt:lpstr>
      <vt:lpstr>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12</cp:revision>
  <dcterms:created xsi:type="dcterms:W3CDTF">2025-06-21T19:36:12Z</dcterms:created>
  <dcterms:modified xsi:type="dcterms:W3CDTF">2025-06-21T20:59:35Z</dcterms:modified>
</cp:coreProperties>
</file>