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62" r:id="rId6"/>
    <p:sldId id="263" r:id="rId7"/>
    <p:sldId id="270" r:id="rId8"/>
    <p:sldId id="271" r:id="rId9"/>
    <p:sldId id="259" r:id="rId10"/>
    <p:sldId id="260" r:id="rId11"/>
    <p:sldId id="261" r:id="rId12"/>
    <p:sldId id="264" r:id="rId13"/>
    <p:sldId id="265" r:id="rId14"/>
    <p:sldId id="266" r:id="rId15"/>
    <p:sldId id="267" r:id="rId16"/>
    <p:sldId id="272" r:id="rId17"/>
    <p:sldId id="273" r:id="rId18"/>
    <p:sldId id="269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12" r:id="rId52"/>
    <p:sldId id="306" r:id="rId53"/>
    <p:sldId id="307" r:id="rId54"/>
    <p:sldId id="317" r:id="rId55"/>
    <p:sldId id="308" r:id="rId56"/>
    <p:sldId id="309" r:id="rId57"/>
    <p:sldId id="310" r:id="rId58"/>
    <p:sldId id="311" r:id="rId59"/>
    <p:sldId id="313" r:id="rId60"/>
    <p:sldId id="314" r:id="rId61"/>
    <p:sldId id="315" r:id="rId62"/>
    <p:sldId id="316" r:id="rId63"/>
    <p:sldId id="318" r:id="rId64"/>
    <p:sldId id="319" r:id="rId65"/>
    <p:sldId id="258" r:id="rId66"/>
  </p:sldIdLst>
  <p:sldSz cx="9144000" cy="6858000" type="screen4x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V4RZEtuMhHGWwLJpXLfxQ==" hashData="CrBMxgi+83nKksCOI20iAS4Ah0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618" y="-77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7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1" y="2130522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53" y="3886514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87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4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6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8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5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22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9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96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06921"/>
            <a:ext cx="7772400" cy="1362077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45"/>
            <a:ext cx="77724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58701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740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3pPr>
            <a:lvl4pPr marL="17610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3480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9350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5220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10910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69609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7" y="1337983"/>
            <a:ext cx="4038601" cy="377189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337983"/>
            <a:ext cx="4038601" cy="3771899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5" y="274663"/>
            <a:ext cx="82296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23" y="1535212"/>
            <a:ext cx="4040189" cy="63976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587010" indent="0">
              <a:buNone/>
              <a:defRPr sz="2700" b="1"/>
            </a:lvl2pPr>
            <a:lvl3pPr marL="1174017" indent="0">
              <a:buNone/>
              <a:defRPr sz="2300" b="1"/>
            </a:lvl3pPr>
            <a:lvl4pPr marL="1761035" indent="0">
              <a:buNone/>
              <a:defRPr sz="2000" b="1"/>
            </a:lvl4pPr>
            <a:lvl5pPr marL="2348042" indent="0">
              <a:buNone/>
              <a:defRPr sz="2000" b="1"/>
            </a:lvl5pPr>
            <a:lvl6pPr marL="2935065" indent="0">
              <a:buNone/>
              <a:defRPr sz="2000" b="1"/>
            </a:lvl6pPr>
            <a:lvl7pPr marL="3522075" indent="0">
              <a:buNone/>
              <a:defRPr sz="2000" b="1"/>
            </a:lvl7pPr>
            <a:lvl8pPr marL="4109102" indent="0">
              <a:buNone/>
              <a:defRPr sz="2000" b="1"/>
            </a:lvl8pPr>
            <a:lvl9pPr marL="4696092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23" y="2175725"/>
            <a:ext cx="4040189" cy="395128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212"/>
            <a:ext cx="4041777" cy="63976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587010" indent="0">
              <a:buNone/>
              <a:defRPr sz="2700" b="1"/>
            </a:lvl2pPr>
            <a:lvl3pPr marL="1174017" indent="0">
              <a:buNone/>
              <a:defRPr sz="2300" b="1"/>
            </a:lvl3pPr>
            <a:lvl4pPr marL="1761035" indent="0">
              <a:buNone/>
              <a:defRPr sz="2000" b="1"/>
            </a:lvl4pPr>
            <a:lvl5pPr marL="2348042" indent="0">
              <a:buNone/>
              <a:defRPr sz="2000" b="1"/>
            </a:lvl5pPr>
            <a:lvl6pPr marL="2935065" indent="0">
              <a:buNone/>
              <a:defRPr sz="2000" b="1"/>
            </a:lvl6pPr>
            <a:lvl7pPr marL="3522075" indent="0">
              <a:buNone/>
              <a:defRPr sz="2000" b="1"/>
            </a:lvl7pPr>
            <a:lvl8pPr marL="4109102" indent="0">
              <a:buNone/>
              <a:defRPr sz="2000" b="1"/>
            </a:lvl8pPr>
            <a:lvl9pPr marL="4696092" indent="0">
              <a:buNone/>
              <a:defRPr sz="20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725"/>
            <a:ext cx="4041777" cy="395128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53" y="276773"/>
            <a:ext cx="3008312" cy="116205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8" y="277012"/>
            <a:ext cx="5111752" cy="5853111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53" y="1435216"/>
            <a:ext cx="3008312" cy="4691061"/>
          </a:xfrm>
        </p:spPr>
        <p:txBody>
          <a:bodyPr/>
          <a:lstStyle>
            <a:lvl1pPr marL="0" indent="0">
              <a:buNone/>
              <a:defRPr sz="1900"/>
            </a:lvl1pPr>
            <a:lvl2pPr marL="587010" indent="0">
              <a:buNone/>
              <a:defRPr sz="1400"/>
            </a:lvl2pPr>
            <a:lvl3pPr marL="1174017" indent="0">
              <a:buNone/>
              <a:defRPr sz="1200"/>
            </a:lvl3pPr>
            <a:lvl4pPr marL="1761035" indent="0">
              <a:buNone/>
              <a:defRPr sz="1200"/>
            </a:lvl4pPr>
            <a:lvl5pPr marL="2348042" indent="0">
              <a:buNone/>
              <a:defRPr sz="1200"/>
            </a:lvl5pPr>
            <a:lvl6pPr marL="2935065" indent="0">
              <a:buNone/>
              <a:defRPr sz="1200"/>
            </a:lvl6pPr>
            <a:lvl7pPr marL="3522075" indent="0">
              <a:buNone/>
              <a:defRPr sz="1200"/>
            </a:lvl7pPr>
            <a:lvl8pPr marL="4109102" indent="0">
              <a:buNone/>
              <a:defRPr sz="1200"/>
            </a:lvl8pPr>
            <a:lvl9pPr marL="4696092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0" y="4803763"/>
            <a:ext cx="5486400" cy="56674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0" y="617643"/>
            <a:ext cx="5486400" cy="4114800"/>
          </a:xfrm>
        </p:spPr>
        <p:txBody>
          <a:bodyPr/>
          <a:lstStyle>
            <a:lvl1pPr marL="0" indent="0">
              <a:buNone/>
              <a:defRPr sz="4200"/>
            </a:lvl1pPr>
            <a:lvl2pPr marL="587010" indent="0">
              <a:buNone/>
              <a:defRPr sz="3600"/>
            </a:lvl2pPr>
            <a:lvl3pPr marL="1174017" indent="0">
              <a:buNone/>
              <a:defRPr sz="3200"/>
            </a:lvl3pPr>
            <a:lvl4pPr marL="1761035" indent="0">
              <a:buNone/>
              <a:defRPr sz="2700"/>
            </a:lvl4pPr>
            <a:lvl5pPr marL="2348042" indent="0">
              <a:buNone/>
              <a:defRPr sz="2700"/>
            </a:lvl5pPr>
            <a:lvl6pPr marL="2935065" indent="0">
              <a:buNone/>
              <a:defRPr sz="2700"/>
            </a:lvl6pPr>
            <a:lvl7pPr marL="3522075" indent="0">
              <a:buNone/>
              <a:defRPr sz="2700"/>
            </a:lvl7pPr>
            <a:lvl8pPr marL="4109102" indent="0">
              <a:buNone/>
              <a:defRPr sz="2700"/>
            </a:lvl8pPr>
            <a:lvl9pPr marL="4696092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0" y="5367431"/>
            <a:ext cx="5486400" cy="804862"/>
          </a:xfrm>
        </p:spPr>
        <p:txBody>
          <a:bodyPr/>
          <a:lstStyle>
            <a:lvl1pPr marL="0" indent="0">
              <a:buNone/>
              <a:defRPr sz="1900"/>
            </a:lvl1pPr>
            <a:lvl2pPr marL="587010" indent="0">
              <a:buNone/>
              <a:defRPr sz="1400"/>
            </a:lvl2pPr>
            <a:lvl3pPr marL="1174017" indent="0">
              <a:buNone/>
              <a:defRPr sz="1200"/>
            </a:lvl3pPr>
            <a:lvl4pPr marL="1761035" indent="0">
              <a:buNone/>
              <a:defRPr sz="1200"/>
            </a:lvl4pPr>
            <a:lvl5pPr marL="2348042" indent="0">
              <a:buNone/>
              <a:defRPr sz="1200"/>
            </a:lvl5pPr>
            <a:lvl6pPr marL="2935065" indent="0">
              <a:buNone/>
              <a:defRPr sz="1200"/>
            </a:lvl6pPr>
            <a:lvl7pPr marL="3522075" indent="0">
              <a:buNone/>
              <a:defRPr sz="1200"/>
            </a:lvl7pPr>
            <a:lvl8pPr marL="4109102" indent="0">
              <a:buNone/>
              <a:defRPr sz="1200"/>
            </a:lvl8pPr>
            <a:lvl9pPr marL="4696092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4" y="230616"/>
            <a:ext cx="2057401" cy="487679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6" y="230616"/>
            <a:ext cx="6019799" cy="487679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0" y="2130776"/>
            <a:ext cx="7772400" cy="147002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68" y="388634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23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4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71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9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1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4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6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9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4411409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906730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23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478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714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9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19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43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66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90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6" y="1601340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340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5" y="1535211"/>
            <a:ext cx="404018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6" indent="0">
              <a:buNone/>
              <a:defRPr sz="2300" b="1"/>
            </a:lvl2pPr>
            <a:lvl3pPr marL="1044783" indent="0">
              <a:buNone/>
              <a:defRPr sz="2000" b="1"/>
            </a:lvl3pPr>
            <a:lvl4pPr marL="1567149" indent="0">
              <a:buNone/>
              <a:defRPr sz="1900" b="1"/>
            </a:lvl4pPr>
            <a:lvl5pPr marL="2089540" indent="0">
              <a:buNone/>
              <a:defRPr sz="1900" b="1"/>
            </a:lvl5pPr>
            <a:lvl6pPr marL="2611929" indent="0">
              <a:buNone/>
              <a:defRPr sz="1900" b="1"/>
            </a:lvl6pPr>
            <a:lvl7pPr marL="3134309" indent="0">
              <a:buNone/>
              <a:defRPr sz="1900" b="1"/>
            </a:lvl7pPr>
            <a:lvl8pPr marL="3656682" indent="0">
              <a:buNone/>
              <a:defRPr sz="1900" b="1"/>
            </a:lvl8pPr>
            <a:lvl9pPr marL="41790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5" y="2175052"/>
            <a:ext cx="404018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535211"/>
            <a:ext cx="4041777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2396" indent="0">
              <a:buNone/>
              <a:defRPr sz="2300" b="1"/>
            </a:lvl2pPr>
            <a:lvl3pPr marL="1044783" indent="0">
              <a:buNone/>
              <a:defRPr sz="2000" b="1"/>
            </a:lvl3pPr>
            <a:lvl4pPr marL="1567149" indent="0">
              <a:buNone/>
              <a:defRPr sz="1900" b="1"/>
            </a:lvl4pPr>
            <a:lvl5pPr marL="2089540" indent="0">
              <a:buNone/>
              <a:defRPr sz="1900" b="1"/>
            </a:lvl5pPr>
            <a:lvl6pPr marL="2611929" indent="0">
              <a:buNone/>
              <a:defRPr sz="1900" b="1"/>
            </a:lvl6pPr>
            <a:lvl7pPr marL="3134309" indent="0">
              <a:buNone/>
              <a:defRPr sz="1900" b="1"/>
            </a:lvl7pPr>
            <a:lvl8pPr marL="3656682" indent="0">
              <a:buNone/>
              <a:defRPr sz="1900" b="1"/>
            </a:lvl8pPr>
            <a:lvl9pPr marL="41790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2175052"/>
            <a:ext cx="4041777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7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9" y="277056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7" y="1435199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2396" indent="0">
              <a:buNone/>
              <a:defRPr sz="1400"/>
            </a:lvl2pPr>
            <a:lvl3pPr marL="1044783" indent="0">
              <a:buNone/>
              <a:defRPr sz="1200"/>
            </a:lvl3pPr>
            <a:lvl4pPr marL="1567149" indent="0">
              <a:buNone/>
              <a:defRPr sz="1100"/>
            </a:lvl4pPr>
            <a:lvl5pPr marL="2089540" indent="0">
              <a:buNone/>
              <a:defRPr sz="1100"/>
            </a:lvl5pPr>
            <a:lvl6pPr marL="2611929" indent="0">
              <a:buNone/>
              <a:defRPr sz="1100"/>
            </a:lvl6pPr>
            <a:lvl7pPr marL="3134309" indent="0">
              <a:buNone/>
              <a:defRPr sz="1100"/>
            </a:lvl7pPr>
            <a:lvl8pPr marL="3656682" indent="0">
              <a:buNone/>
              <a:defRPr sz="1100"/>
            </a:lvl8pPr>
            <a:lvl9pPr marL="41790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804610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617830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2396" indent="0">
              <a:buNone/>
              <a:defRPr sz="3200"/>
            </a:lvl2pPr>
            <a:lvl3pPr marL="1044783" indent="0">
              <a:buNone/>
              <a:defRPr sz="2800"/>
            </a:lvl3pPr>
            <a:lvl4pPr marL="1567149" indent="0">
              <a:buNone/>
              <a:defRPr sz="2300"/>
            </a:lvl4pPr>
            <a:lvl5pPr marL="2089540" indent="0">
              <a:buNone/>
              <a:defRPr sz="2300"/>
            </a:lvl5pPr>
            <a:lvl6pPr marL="2611929" indent="0">
              <a:buNone/>
              <a:defRPr sz="2300"/>
            </a:lvl6pPr>
            <a:lvl7pPr marL="3134309" indent="0">
              <a:buNone/>
              <a:defRPr sz="2300"/>
            </a:lvl7pPr>
            <a:lvl8pPr marL="3656682" indent="0">
              <a:buNone/>
              <a:defRPr sz="2300"/>
            </a:lvl8pPr>
            <a:lvl9pPr marL="417906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5367431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2396" indent="0">
              <a:buNone/>
              <a:defRPr sz="1400"/>
            </a:lvl2pPr>
            <a:lvl3pPr marL="1044783" indent="0">
              <a:buNone/>
              <a:defRPr sz="1200"/>
            </a:lvl3pPr>
            <a:lvl4pPr marL="1567149" indent="0">
              <a:buNone/>
              <a:defRPr sz="1100"/>
            </a:lvl4pPr>
            <a:lvl5pPr marL="2089540" indent="0">
              <a:buNone/>
              <a:defRPr sz="1100"/>
            </a:lvl5pPr>
            <a:lvl6pPr marL="2611929" indent="0">
              <a:buNone/>
              <a:defRPr sz="1100"/>
            </a:lvl6pPr>
            <a:lvl7pPr marL="3134309" indent="0">
              <a:buNone/>
              <a:defRPr sz="1100"/>
            </a:lvl7pPr>
            <a:lvl8pPr marL="3656682" indent="0">
              <a:buNone/>
              <a:defRPr sz="1100"/>
            </a:lvl8pPr>
            <a:lvl9pPr marL="41790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3" y="278645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6" y="278645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F15CD-5969-42BA-AC8D-512A33FBFD68}" type="datetimeFigureOut">
              <a:rPr lang="fr-FR" smtClean="0"/>
              <a:pPr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E361A-2A39-4348-980E-BEA4430764E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45" y="274663"/>
            <a:ext cx="8229601" cy="1143000"/>
          </a:xfrm>
          <a:prstGeom prst="rect">
            <a:avLst/>
          </a:prstGeom>
        </p:spPr>
        <p:txBody>
          <a:bodyPr vert="horz" lIns="116652" tIns="58305" rIns="116652" bIns="5830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601225"/>
            <a:ext cx="8229601" cy="4525963"/>
          </a:xfrm>
          <a:prstGeom prst="rect">
            <a:avLst/>
          </a:prstGeom>
        </p:spPr>
        <p:txBody>
          <a:bodyPr vert="horz" lIns="116652" tIns="58305" rIns="116652" bIns="5830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60317"/>
            <a:ext cx="2133600" cy="365125"/>
          </a:xfrm>
          <a:prstGeom prst="rect">
            <a:avLst/>
          </a:prstGeom>
        </p:spPr>
        <p:txBody>
          <a:bodyPr vert="horz" lIns="116652" tIns="58305" rIns="116652" bIns="58305" rtlCol="0" anchor="ctr"/>
          <a:lstStyle>
            <a:lvl1pPr algn="l" defTabSz="117401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6360317"/>
            <a:ext cx="2895600" cy="365125"/>
          </a:xfrm>
          <a:prstGeom prst="rect">
            <a:avLst/>
          </a:prstGeom>
        </p:spPr>
        <p:txBody>
          <a:bodyPr vert="horz" lIns="116652" tIns="58305" rIns="116652" bIns="58305" rtlCol="0" anchor="ctr"/>
          <a:lstStyle>
            <a:lvl1pPr algn="ctr" defTabSz="117401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14" y="6360317"/>
            <a:ext cx="2133600" cy="365125"/>
          </a:xfrm>
          <a:prstGeom prst="rect">
            <a:avLst/>
          </a:prstGeom>
        </p:spPr>
        <p:txBody>
          <a:bodyPr vert="horz" lIns="116652" tIns="58305" rIns="116652" bIns="58305" rtlCol="0" anchor="ctr"/>
          <a:lstStyle>
            <a:lvl1pPr algn="r" defTabSz="117401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174017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0281" indent="-440281" algn="l" defTabSz="1174017" rtl="0" eaLnBrk="1" latinLnBrk="0" hangingPunct="1">
        <a:spcBef>
          <a:spcPct val="20000"/>
        </a:spcBef>
        <a:buFont typeface="Arial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53883" indent="-366850" algn="l" defTabSz="1174017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67530" indent="-293505" algn="l" defTabSz="117401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054567" indent="-293505" algn="l" defTabSz="1174017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66" indent="-293505" algn="l" defTabSz="1174017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228581" indent="-293505" algn="l" defTabSz="117401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815567" indent="-293505" algn="l" defTabSz="117401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402603" indent="-293505" algn="l" defTabSz="117401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4989622" indent="-293505" algn="l" defTabSz="117401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7010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4017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61035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8042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5065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22075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9102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6092" algn="l" defTabSz="117401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5813"/>
            <a:ext cx="8229600" cy="1143002"/>
          </a:xfrm>
          <a:prstGeom prst="rect">
            <a:avLst/>
          </a:prstGeom>
        </p:spPr>
        <p:txBody>
          <a:bodyPr vert="horz" lIns="103815" tIns="51888" rIns="103815" bIns="518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340"/>
            <a:ext cx="8229600" cy="4525963"/>
          </a:xfrm>
          <a:prstGeom prst="rect">
            <a:avLst/>
          </a:prstGeom>
        </p:spPr>
        <p:txBody>
          <a:bodyPr vert="horz" lIns="103815" tIns="51888" rIns="103815" bIns="518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6360425"/>
            <a:ext cx="2133600" cy="365125"/>
          </a:xfrm>
          <a:prstGeom prst="rect">
            <a:avLst/>
          </a:prstGeom>
        </p:spPr>
        <p:txBody>
          <a:bodyPr vert="horz" lIns="103815" tIns="51888" rIns="103815" bIns="51888" rtlCol="0" anchor="ctr"/>
          <a:lstStyle>
            <a:lvl1pPr algn="l" defTabSz="104478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103815" tIns="51888" rIns="103815" bIns="51888" rtlCol="0" anchor="ctr"/>
          <a:lstStyle>
            <a:lvl1pPr algn="ctr" defTabSz="104478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6360425"/>
            <a:ext cx="2133600" cy="365125"/>
          </a:xfrm>
          <a:prstGeom prst="rect">
            <a:avLst/>
          </a:prstGeom>
        </p:spPr>
        <p:txBody>
          <a:bodyPr vert="horz" lIns="103815" tIns="51888" rIns="103815" bIns="51888" rtlCol="0" anchor="ctr"/>
          <a:lstStyle>
            <a:lvl1pPr algn="r" defTabSz="104478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4478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812" indent="-391812" algn="l" defTabSz="104478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8862" indent="-326487" algn="l" defTabSz="104478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5976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337" indent="-261222" algn="l" defTabSz="104478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0720" indent="-261222" algn="l" defTabSz="104478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3080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5493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7884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0270" indent="-261222" algn="l" defTabSz="104478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2396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4783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7149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9540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1929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309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6682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9062" algn="l" defTabSz="104478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7817" y="4629166"/>
            <a:ext cx="902203" cy="128564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" y="3429000"/>
            <a:ext cx="1730862" cy="1410390"/>
          </a:xfrm>
          <a:prstGeom prst="rect">
            <a:avLst/>
          </a:prstGeom>
          <a:noFill/>
        </p:spPr>
        <p:txBody>
          <a:bodyPr wrap="square" lIns="116618" tIns="58295" rIns="116618" bIns="58295" rtlCol="0">
            <a:spAutoFit/>
          </a:bodyPr>
          <a:lstStyle/>
          <a:p>
            <a:pPr algn="ctr" defTabSz="1173710"/>
            <a:r>
              <a:rPr lang="fr-FR" sz="1400" b="1" dirty="0">
                <a:ln w="0">
                  <a:noFill/>
                </a:ln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173710"/>
            <a:r>
              <a:rPr lang="fr-FR" sz="1400" b="1" dirty="0">
                <a:ln w="0">
                  <a:noFill/>
                </a:ln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4381113" y="0"/>
            <a:ext cx="4507894" cy="2526434"/>
          </a:xfrm>
          <a:prstGeom prst="rect">
            <a:avLst/>
          </a:prstGeom>
          <a:noFill/>
        </p:spPr>
        <p:txBody>
          <a:bodyPr wrap="none" lIns="98148" tIns="49086" rIns="98148" bIns="49086" rtlCol="0">
            <a:prstTxWarp prst="textPlain">
              <a:avLst/>
            </a:prstTxWarp>
            <a:spAutoFit/>
          </a:bodyPr>
          <a:lstStyle/>
          <a:p>
            <a:pPr algn="ctr" defTabSz="1176852"/>
            <a:r>
              <a:rPr lang="fr-FR" sz="66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96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cathédrale </a:t>
            </a:r>
          </a:p>
          <a:p>
            <a:pPr algn="ctr" defTabSz="1176852"/>
            <a:r>
              <a:rPr lang="fr-FR" sz="9600" dirty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de  Strasbourg</a:t>
            </a:r>
            <a:r>
              <a:rPr lang="fr-FR" sz="6600" dirty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endParaRPr lang="fr-FR" sz="11600" dirty="0">
              <a:ln w="254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>
            <a:off x="972000" y="1296001"/>
            <a:ext cx="3240000" cy="2938746"/>
          </a:xfrm>
          <a:prstGeom prst="rect">
            <a:avLst/>
          </a:prstGeom>
          <a:noFill/>
        </p:spPr>
        <p:txBody>
          <a:bodyPr wrap="none" lIns="116618" tIns="58295" rIns="116618" bIns="58295" rtlCol="0">
            <a:prstTxWarp prst="textArchUpPour">
              <a:avLst/>
            </a:prstTxWarp>
            <a:spAutoFit/>
          </a:bodyPr>
          <a:lstStyle/>
          <a:p>
            <a:pPr defTabSz="1173710"/>
            <a:r>
              <a:rPr lang="fr-FR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-36000" y="6228001"/>
            <a:ext cx="9144000" cy="581516"/>
          </a:xfrm>
          <a:prstGeom prst="rect">
            <a:avLst/>
          </a:prstGeom>
        </p:spPr>
        <p:txBody>
          <a:bodyPr wrap="square" lIns="88218" tIns="44106" rIns="88218" bIns="44106">
            <a:spAutoFit/>
          </a:bodyPr>
          <a:lstStyle/>
          <a:p>
            <a:pPr defTabSz="759106"/>
            <a:r>
              <a:rPr lang="fr-FR" sz="3200" b="1" dirty="0">
                <a:solidFill>
                  <a:schemeClr val="bg1"/>
                </a:solidFill>
                <a:latin typeface="Chiller" pitchFamily="82" charset="0"/>
              </a:rPr>
              <a:t> La culture pour un photographe est bien plus importante que la technique  </a:t>
            </a:r>
          </a:p>
        </p:txBody>
      </p:sp>
      <p:sp>
        <p:nvSpPr>
          <p:cNvPr id="8" name="Rectangle 7"/>
          <p:cNvSpPr/>
          <p:nvPr/>
        </p:nvSpPr>
        <p:spPr>
          <a:xfrm>
            <a:off x="2808000" y="2556001"/>
            <a:ext cx="6462464" cy="2123658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 defTabSz="1176852"/>
            <a:r>
              <a:rPr lang="fr-FR" sz="66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par  l’</a:t>
            </a:r>
            <a:r>
              <a:rPr lang="fr-FR" sz="6600" dirty="0" err="1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oeil</a:t>
            </a:r>
            <a:endParaRPr lang="fr-FR" sz="9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  <a:p>
            <a:pPr algn="ctr" defTabSz="1176852"/>
            <a:r>
              <a:rPr lang="fr-FR" sz="6600" dirty="0">
                <a:ln w="254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des  touristes</a:t>
            </a:r>
          </a:p>
        </p:txBody>
      </p:sp>
      <p:pic>
        <p:nvPicPr>
          <p:cNvPr id="10" name="Luc Arbogast - Vox Clamantis.wav">
            <a:hlinkClick r:id="" action="ppaction://media"/>
          </p:cNvPr>
          <p:cNvPicPr>
            <a:picLocks noRot="1" noChangeAspect="1"/>
          </p:cNvPicPr>
          <p:nvPr>
            <a:wavAudioFile r:embed="rId1" name="Luc Arbogast - Vox Clamantis.wav"/>
          </p:nvPr>
        </p:nvPicPr>
        <p:blipFill>
          <a:blip r:embed="rId5" cstate="print"/>
          <a:stretch>
            <a:fillRect/>
          </a:stretch>
        </p:blipFill>
        <p:spPr>
          <a:xfrm>
            <a:off x="4067944" y="1268760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1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100"/>
                            </p:stCondLst>
                            <p:childTnLst>
                              <p:par>
                                <p:cTn id="26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1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1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732533_24234755999464838_4993916344658278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18000"/>
            <a:ext cx="503202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766062_1296425279149797_3778665514684166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25465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5986" y="0"/>
            <a:ext cx="499641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490734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4984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4984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6766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3928" y="3429000"/>
            <a:ext cx="2016224" cy="105841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63888" y="2276872"/>
            <a:ext cx="2016224" cy="105841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79912" y="2420888"/>
            <a:ext cx="2016224" cy="105841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athédrale Notre-Dame de Strasbourg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494297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-1020000">
            <a:off x="3672000" y="2988000"/>
            <a:ext cx="2016224" cy="105841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-720000">
            <a:off x="1462194" y="3637180"/>
            <a:ext cx="905099" cy="802013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4984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5986" y="0"/>
            <a:ext cx="499641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580688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5986" y="0"/>
            <a:ext cx="499641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499641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496968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572000" y="260648"/>
            <a:ext cx="8869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Crypte</a:t>
            </a:r>
            <a:endParaRPr lang="fr-FR" sz="2000" b="1" dirty="0"/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8547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6766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85479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3202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thédrale Notre-Dame de Strasbourg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65776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666956" y="2571809"/>
            <a:ext cx="2134050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0" y="5229101"/>
            <a:ext cx="1152000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8" tIns="57642" rIns="115318" bIns="57642" rtlCol="0" anchor="ctr"/>
          <a:lstStyle/>
          <a:p>
            <a:pPr algn="ctr" defTabSz="10447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2503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85888" y="257428"/>
            <a:ext cx="4251413" cy="1378294"/>
          </a:xfrm>
          <a:prstGeom prst="rect">
            <a:avLst/>
          </a:prstGeom>
          <a:noFill/>
        </p:spPr>
        <p:txBody>
          <a:bodyPr wrap="square" lIns="115318" tIns="57642" rIns="115318" bIns="57642" rtlCol="0">
            <a:spAutoFit/>
          </a:bodyPr>
          <a:lstStyle/>
          <a:p>
            <a:pPr algn="ctr" defTabSz="1044764"/>
            <a:r>
              <a:rPr lang="fr-FR" sz="41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Luc  Arbogast</a:t>
            </a:r>
          </a:p>
          <a:p>
            <a:pPr algn="ctr" defTabSz="1044764"/>
            <a:r>
              <a:rPr lang="fr-FR" sz="41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Vox  </a:t>
            </a:r>
            <a:r>
              <a:rPr lang="fr-FR" sz="41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Clamantis</a:t>
            </a:r>
            <a:endParaRPr lang="fr-FR" sz="41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324639" y="5829134"/>
            <a:ext cx="2000103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09509" y="6172012"/>
            <a:ext cx="1060038" cy="331853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1400" b="1" dirty="0" smtClean="0">
                <a:solidFill>
                  <a:srgbClr val="FF0000"/>
                </a:solidFill>
              </a:rPr>
              <a:t>19.06.2025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1912" y="2486090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47" y="1028866"/>
            <a:ext cx="801979" cy="801153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4350" y="4285478"/>
            <a:ext cx="1966277" cy="1542772"/>
          </a:xfrm>
          <a:prstGeom prst="rect">
            <a:avLst/>
          </a:prstGeom>
        </p:spPr>
      </p:pic>
      <p:pic>
        <p:nvPicPr>
          <p:cNvPr id="19" name="Image 18" descr="unnamed (4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732240" y="3429000"/>
            <a:ext cx="2065020" cy="3009900"/>
          </a:xfrm>
          <a:prstGeom prst="rect">
            <a:avLst/>
          </a:prstGeom>
        </p:spPr>
      </p:pic>
      <p:pic>
        <p:nvPicPr>
          <p:cNvPr id="12" name="Image 11" descr="0_12c0fc_ae0844a9_orig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4428000" y="3528000"/>
            <a:ext cx="2952048" cy="218008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47</Words>
  <Application>Microsoft Office PowerPoint</Application>
  <PresentationFormat>Affichage à l'écran (4:3)</PresentationFormat>
  <Paragraphs>15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Thème Office</vt:lpstr>
      <vt:lpstr>81_Thème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21</cp:revision>
  <dcterms:created xsi:type="dcterms:W3CDTF">2025-06-19T17:37:32Z</dcterms:created>
  <dcterms:modified xsi:type="dcterms:W3CDTF">2025-06-20T09:31:53Z</dcterms:modified>
</cp:coreProperties>
</file>