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57" r:id="rId40"/>
  </p:sldIdLst>
  <p:sldSz cx="9144000" cy="6858000" type="screen4x3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P7bmNZzzJdlFxmgRkyMwQ==" hashData="IVe7PgSwKD71Z98fjXSnXZVZ7Q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782" y="-77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863" y="230189"/>
            <a:ext cx="1943100" cy="49164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1801" y="230189"/>
            <a:ext cx="5681663" cy="49164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0" y="2135123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46" y="3886342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7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1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5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97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37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7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16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73" y="4411309"/>
            <a:ext cx="7772400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73" y="2906720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96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793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1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582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97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4371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768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916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983" y="1601231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341" y="1601231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174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966" indent="0">
              <a:buNone/>
              <a:defRPr sz="2300" b="1"/>
            </a:lvl2pPr>
            <a:lvl3pPr marL="1047933" indent="0">
              <a:buNone/>
              <a:defRPr sz="2000" b="1"/>
            </a:lvl3pPr>
            <a:lvl4pPr marL="1571854" indent="0">
              <a:buNone/>
              <a:defRPr sz="1900" b="1"/>
            </a:lvl4pPr>
            <a:lvl5pPr marL="2095822" indent="0">
              <a:buNone/>
              <a:defRPr sz="1900" b="1"/>
            </a:lvl5pPr>
            <a:lvl6pPr marL="2619749" indent="0">
              <a:buNone/>
              <a:defRPr sz="1900" b="1"/>
            </a:lvl6pPr>
            <a:lvl7pPr marL="3143715" indent="0">
              <a:buNone/>
              <a:defRPr sz="1900" b="1"/>
            </a:lvl7pPr>
            <a:lvl8pPr marL="3667684" indent="0">
              <a:buNone/>
              <a:defRPr sz="1900" b="1"/>
            </a:lvl8pPr>
            <a:lvl9pPr marL="419161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049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4" y="1535174"/>
            <a:ext cx="404177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966" indent="0">
              <a:buNone/>
              <a:defRPr sz="2300" b="1"/>
            </a:lvl2pPr>
            <a:lvl3pPr marL="1047933" indent="0">
              <a:buNone/>
              <a:defRPr sz="2000" b="1"/>
            </a:lvl3pPr>
            <a:lvl4pPr marL="1571854" indent="0">
              <a:buNone/>
              <a:defRPr sz="1900" b="1"/>
            </a:lvl4pPr>
            <a:lvl5pPr marL="2095822" indent="0">
              <a:buNone/>
              <a:defRPr sz="1900" b="1"/>
            </a:lvl5pPr>
            <a:lvl6pPr marL="2619749" indent="0">
              <a:buNone/>
              <a:defRPr sz="1900" b="1"/>
            </a:lvl6pPr>
            <a:lvl7pPr marL="3143715" indent="0">
              <a:buNone/>
              <a:defRPr sz="1900" b="1"/>
            </a:lvl7pPr>
            <a:lvl8pPr marL="3667684" indent="0">
              <a:buNone/>
              <a:defRPr sz="1900" b="1"/>
            </a:lvl8pPr>
            <a:lvl9pPr marL="419161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4" y="2175049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86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9" y="277019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86" y="1435199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3966" indent="0">
              <a:buNone/>
              <a:defRPr sz="1400"/>
            </a:lvl2pPr>
            <a:lvl3pPr marL="1047933" indent="0">
              <a:buNone/>
              <a:defRPr sz="1200"/>
            </a:lvl3pPr>
            <a:lvl4pPr marL="1571854" indent="0">
              <a:buNone/>
              <a:defRPr sz="1100"/>
            </a:lvl4pPr>
            <a:lvl5pPr marL="2095822" indent="0">
              <a:buNone/>
              <a:defRPr sz="1100"/>
            </a:lvl5pPr>
            <a:lvl6pPr marL="2619749" indent="0">
              <a:buNone/>
              <a:defRPr sz="1100"/>
            </a:lvl6pPr>
            <a:lvl7pPr marL="3143715" indent="0">
              <a:buNone/>
              <a:defRPr sz="1100"/>
            </a:lvl7pPr>
            <a:lvl8pPr marL="3667684" indent="0">
              <a:buNone/>
              <a:defRPr sz="1100"/>
            </a:lvl8pPr>
            <a:lvl9pPr marL="419161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0" y="4804561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0" y="617643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3966" indent="0">
              <a:buNone/>
              <a:defRPr sz="3200"/>
            </a:lvl2pPr>
            <a:lvl3pPr marL="1047933" indent="0">
              <a:buNone/>
              <a:defRPr sz="2800"/>
            </a:lvl3pPr>
            <a:lvl4pPr marL="1571854" indent="0">
              <a:buNone/>
              <a:defRPr sz="2300"/>
            </a:lvl4pPr>
            <a:lvl5pPr marL="2095822" indent="0">
              <a:buNone/>
              <a:defRPr sz="2300"/>
            </a:lvl5pPr>
            <a:lvl6pPr marL="2619749" indent="0">
              <a:buNone/>
              <a:defRPr sz="2300"/>
            </a:lvl6pPr>
            <a:lvl7pPr marL="3143715" indent="0">
              <a:buNone/>
              <a:defRPr sz="2300"/>
            </a:lvl7pPr>
            <a:lvl8pPr marL="3667684" indent="0">
              <a:buNone/>
              <a:defRPr sz="2300"/>
            </a:lvl8pPr>
            <a:lvl9pPr marL="4191616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0" y="5367425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3966" indent="0">
              <a:buNone/>
              <a:defRPr sz="1400"/>
            </a:lvl2pPr>
            <a:lvl3pPr marL="1047933" indent="0">
              <a:buNone/>
              <a:defRPr sz="1200"/>
            </a:lvl3pPr>
            <a:lvl4pPr marL="1571854" indent="0">
              <a:buNone/>
              <a:defRPr sz="1100"/>
            </a:lvl4pPr>
            <a:lvl5pPr marL="2095822" indent="0">
              <a:buNone/>
              <a:defRPr sz="1100"/>
            </a:lvl5pPr>
            <a:lvl6pPr marL="2619749" indent="0">
              <a:buNone/>
              <a:defRPr sz="1100"/>
            </a:lvl6pPr>
            <a:lvl7pPr marL="3143715" indent="0">
              <a:buNone/>
              <a:defRPr sz="1100"/>
            </a:lvl7pPr>
            <a:lvl8pPr marL="3667684" indent="0">
              <a:buNone/>
              <a:defRPr sz="1100"/>
            </a:lvl8pPr>
            <a:lvl9pPr marL="419161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3" y="278594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5" y="278594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0" y="2130776"/>
            <a:ext cx="7772400" cy="147002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68" y="388634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23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4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7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9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1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4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6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9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81" y="4411409"/>
            <a:ext cx="7772400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81" y="2906730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23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478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71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89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192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343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5668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790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6" y="1601340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340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85" y="1535211"/>
            <a:ext cx="404018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6" indent="0">
              <a:buNone/>
              <a:defRPr sz="2300" b="1"/>
            </a:lvl2pPr>
            <a:lvl3pPr marL="1044783" indent="0">
              <a:buNone/>
              <a:defRPr sz="2000" b="1"/>
            </a:lvl3pPr>
            <a:lvl4pPr marL="1567149" indent="0">
              <a:buNone/>
              <a:defRPr sz="1900" b="1"/>
            </a:lvl4pPr>
            <a:lvl5pPr marL="2089540" indent="0">
              <a:buNone/>
              <a:defRPr sz="1900" b="1"/>
            </a:lvl5pPr>
            <a:lvl6pPr marL="2611929" indent="0">
              <a:buNone/>
              <a:defRPr sz="1900" b="1"/>
            </a:lvl6pPr>
            <a:lvl7pPr marL="3134309" indent="0">
              <a:buNone/>
              <a:defRPr sz="1900" b="1"/>
            </a:lvl7pPr>
            <a:lvl8pPr marL="3656682" indent="0">
              <a:buNone/>
              <a:defRPr sz="1900" b="1"/>
            </a:lvl8pPr>
            <a:lvl9pPr marL="41790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85" y="2175052"/>
            <a:ext cx="404018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8" y="1535211"/>
            <a:ext cx="4041777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6" indent="0">
              <a:buNone/>
              <a:defRPr sz="2300" b="1"/>
            </a:lvl2pPr>
            <a:lvl3pPr marL="1044783" indent="0">
              <a:buNone/>
              <a:defRPr sz="2000" b="1"/>
            </a:lvl3pPr>
            <a:lvl4pPr marL="1567149" indent="0">
              <a:buNone/>
              <a:defRPr sz="1900" b="1"/>
            </a:lvl4pPr>
            <a:lvl5pPr marL="2089540" indent="0">
              <a:buNone/>
              <a:defRPr sz="1900" b="1"/>
            </a:lvl5pPr>
            <a:lvl6pPr marL="2611929" indent="0">
              <a:buNone/>
              <a:defRPr sz="1900" b="1"/>
            </a:lvl6pPr>
            <a:lvl7pPr marL="3134309" indent="0">
              <a:buNone/>
              <a:defRPr sz="1900" b="1"/>
            </a:lvl7pPr>
            <a:lvl8pPr marL="3656682" indent="0">
              <a:buNone/>
              <a:defRPr sz="1900" b="1"/>
            </a:lvl8pPr>
            <a:lvl9pPr marL="41790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8" y="2175052"/>
            <a:ext cx="4041777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27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9" y="277056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27" y="1435199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2396" indent="0">
              <a:buNone/>
              <a:defRPr sz="1400"/>
            </a:lvl2pPr>
            <a:lvl3pPr marL="1044783" indent="0">
              <a:buNone/>
              <a:defRPr sz="1200"/>
            </a:lvl3pPr>
            <a:lvl4pPr marL="1567149" indent="0">
              <a:buNone/>
              <a:defRPr sz="1100"/>
            </a:lvl4pPr>
            <a:lvl5pPr marL="2089540" indent="0">
              <a:buNone/>
              <a:defRPr sz="1100"/>
            </a:lvl5pPr>
            <a:lvl6pPr marL="2611929" indent="0">
              <a:buNone/>
              <a:defRPr sz="1100"/>
            </a:lvl6pPr>
            <a:lvl7pPr marL="3134309" indent="0">
              <a:buNone/>
              <a:defRPr sz="1100"/>
            </a:lvl7pPr>
            <a:lvl8pPr marL="3656682" indent="0">
              <a:buNone/>
              <a:defRPr sz="1100"/>
            </a:lvl8pPr>
            <a:lvl9pPr marL="41790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3" y="4804610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3" y="617830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2396" indent="0">
              <a:buNone/>
              <a:defRPr sz="3200"/>
            </a:lvl2pPr>
            <a:lvl3pPr marL="1044783" indent="0">
              <a:buNone/>
              <a:defRPr sz="2800"/>
            </a:lvl3pPr>
            <a:lvl4pPr marL="1567149" indent="0">
              <a:buNone/>
              <a:defRPr sz="2300"/>
            </a:lvl4pPr>
            <a:lvl5pPr marL="2089540" indent="0">
              <a:buNone/>
              <a:defRPr sz="2300"/>
            </a:lvl5pPr>
            <a:lvl6pPr marL="2611929" indent="0">
              <a:buNone/>
              <a:defRPr sz="2300"/>
            </a:lvl6pPr>
            <a:lvl7pPr marL="3134309" indent="0">
              <a:buNone/>
              <a:defRPr sz="2300"/>
            </a:lvl7pPr>
            <a:lvl8pPr marL="3656682" indent="0">
              <a:buNone/>
              <a:defRPr sz="2300"/>
            </a:lvl8pPr>
            <a:lvl9pPr marL="4179062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3" y="5367431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2396" indent="0">
              <a:buNone/>
              <a:defRPr sz="1400"/>
            </a:lvl2pPr>
            <a:lvl3pPr marL="1044783" indent="0">
              <a:buNone/>
              <a:defRPr sz="1200"/>
            </a:lvl3pPr>
            <a:lvl4pPr marL="1567149" indent="0">
              <a:buNone/>
              <a:defRPr sz="1100"/>
            </a:lvl4pPr>
            <a:lvl5pPr marL="2089540" indent="0">
              <a:buNone/>
              <a:defRPr sz="1100"/>
            </a:lvl5pPr>
            <a:lvl6pPr marL="2611929" indent="0">
              <a:buNone/>
              <a:defRPr sz="1100"/>
            </a:lvl6pPr>
            <a:lvl7pPr marL="3134309" indent="0">
              <a:buNone/>
              <a:defRPr sz="1100"/>
            </a:lvl7pPr>
            <a:lvl8pPr marL="3656682" indent="0">
              <a:buNone/>
              <a:defRPr sz="1100"/>
            </a:lvl8pPr>
            <a:lvl9pPr marL="41790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3" y="278645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6" y="278645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E75AB-CECE-4024-B831-68E611649BA9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D2739-3F5B-4BC9-85E6-D8E0B947253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00" y="275640"/>
            <a:ext cx="8229600" cy="1143002"/>
          </a:xfrm>
          <a:prstGeom prst="rect">
            <a:avLst/>
          </a:prstGeom>
        </p:spPr>
        <p:txBody>
          <a:bodyPr vert="horz" lIns="104130" tIns="52048" rIns="104130" bIns="520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0" y="1601231"/>
            <a:ext cx="8229600" cy="4525963"/>
          </a:xfrm>
          <a:prstGeom prst="rect">
            <a:avLst/>
          </a:prstGeom>
        </p:spPr>
        <p:txBody>
          <a:bodyPr vert="horz" lIns="104130" tIns="52048" rIns="104130" bIns="520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04" y="6360323"/>
            <a:ext cx="2133600" cy="365125"/>
          </a:xfrm>
          <a:prstGeom prst="rect">
            <a:avLst/>
          </a:prstGeom>
        </p:spPr>
        <p:txBody>
          <a:bodyPr vert="horz" lIns="104130" tIns="52048" rIns="104130" bIns="52048" rtlCol="0" anchor="ctr"/>
          <a:lstStyle>
            <a:lvl1pPr algn="l" defTabSz="104793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2" y="6360323"/>
            <a:ext cx="2895600" cy="365125"/>
          </a:xfrm>
          <a:prstGeom prst="rect">
            <a:avLst/>
          </a:prstGeom>
        </p:spPr>
        <p:txBody>
          <a:bodyPr vert="horz" lIns="104130" tIns="52048" rIns="104130" bIns="52048" rtlCol="0" anchor="ctr"/>
          <a:lstStyle>
            <a:lvl1pPr algn="ctr" defTabSz="104793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920" y="6360323"/>
            <a:ext cx="2133600" cy="365125"/>
          </a:xfrm>
          <a:prstGeom prst="rect">
            <a:avLst/>
          </a:prstGeom>
        </p:spPr>
        <p:txBody>
          <a:bodyPr vert="horz" lIns="104130" tIns="52048" rIns="104130" bIns="52048" rtlCol="0" anchor="ctr"/>
          <a:lstStyle>
            <a:lvl1pPr algn="r" defTabSz="104793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104793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977" indent="-392977" algn="l" defTabSz="104793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1416" indent="-327466" algn="l" defTabSz="104793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9898" indent="-262003" algn="l" defTabSz="104793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3837" indent="-262003" algn="l" defTabSz="104793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7812" indent="-262003" algn="l" defTabSz="104793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1727" indent="-262003" algn="l" defTabSz="104793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705" indent="-262003" algn="l" defTabSz="104793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9641" indent="-262003" algn="l" defTabSz="104793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3633" indent="-262003" algn="l" defTabSz="104793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79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3966" algn="l" defTabSz="10479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933" algn="l" defTabSz="10479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1854" algn="l" defTabSz="10479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5822" algn="l" defTabSz="10479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9749" algn="l" defTabSz="10479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43715" algn="l" defTabSz="10479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7684" algn="l" defTabSz="10479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91616" algn="l" defTabSz="104793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5813"/>
            <a:ext cx="8229600" cy="1143002"/>
          </a:xfrm>
          <a:prstGeom prst="rect">
            <a:avLst/>
          </a:prstGeom>
        </p:spPr>
        <p:txBody>
          <a:bodyPr vert="horz" lIns="103815" tIns="51888" rIns="103815" bIns="5188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340"/>
            <a:ext cx="8229600" cy="4525963"/>
          </a:xfrm>
          <a:prstGeom prst="rect">
            <a:avLst/>
          </a:prstGeom>
        </p:spPr>
        <p:txBody>
          <a:bodyPr vert="horz" lIns="103815" tIns="51888" rIns="103815" bIns="5188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18" y="6360425"/>
            <a:ext cx="2133600" cy="365125"/>
          </a:xfrm>
          <a:prstGeom prst="rect">
            <a:avLst/>
          </a:prstGeom>
        </p:spPr>
        <p:txBody>
          <a:bodyPr vert="horz" lIns="103815" tIns="51888" rIns="103815" bIns="51888" rtlCol="0" anchor="ctr"/>
          <a:lstStyle>
            <a:lvl1pPr algn="l" defTabSz="104478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103815" tIns="51888" rIns="103815" bIns="51888" rtlCol="0" anchor="ctr"/>
          <a:lstStyle>
            <a:lvl1pPr algn="ctr" defTabSz="104478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26" y="6360425"/>
            <a:ext cx="2133600" cy="365125"/>
          </a:xfrm>
          <a:prstGeom prst="rect">
            <a:avLst/>
          </a:prstGeom>
        </p:spPr>
        <p:txBody>
          <a:bodyPr vert="horz" lIns="103815" tIns="51888" rIns="103815" bIns="51888" rtlCol="0" anchor="ctr"/>
          <a:lstStyle>
            <a:lvl1pPr algn="r" defTabSz="104478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104478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812" indent="-391812" algn="l" defTabSz="104478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8862" indent="-326487" algn="l" defTabSz="104478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5976" indent="-261222" algn="l" defTabSz="104478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337" indent="-261222" algn="l" defTabSz="104478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0720" indent="-261222" algn="l" defTabSz="104478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3080" indent="-261222" algn="l" defTabSz="104478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95493" indent="-261222" algn="l" defTabSz="104478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7884" indent="-261222" algn="l" defTabSz="104478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0270" indent="-261222" algn="l" defTabSz="104478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2396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4783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7149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89540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1929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34309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56682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79062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4.gif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8.png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7" Type="http://schemas.openxmlformats.org/officeDocument/2006/relationships/image" Target="../media/image7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6.gif"/><Relationship Id="rId5" Type="http://schemas.openxmlformats.org/officeDocument/2006/relationships/image" Target="../media/image75.gif"/><Relationship Id="rId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348000" y="72000"/>
            <a:ext cx="4590211" cy="3176380"/>
          </a:xfrm>
          <a:prstGeom prst="rect">
            <a:avLst/>
          </a:prstGeom>
          <a:noFill/>
        </p:spPr>
        <p:txBody>
          <a:bodyPr wrap="none" lIns="87317" tIns="43642" rIns="87317" bIns="43642" rtlCol="0">
            <a:prstTxWarp prst="textArchUpPour">
              <a:avLst/>
            </a:prstTxWarp>
            <a:spAutoFit/>
          </a:bodyPr>
          <a:lstStyle/>
          <a:p>
            <a:pPr defTabSz="1047923"/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-144000" y="2520000"/>
            <a:ext cx="1764232" cy="1762415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 rot="21600000">
            <a:off x="0" y="5726899"/>
            <a:ext cx="9144000" cy="1196132"/>
          </a:xfrm>
          <a:prstGeom prst="rect">
            <a:avLst/>
          </a:prstGeom>
          <a:noFill/>
        </p:spPr>
        <p:txBody>
          <a:bodyPr wrap="square" lIns="87317" tIns="43642" rIns="87317" bIns="43642" rtlCol="0">
            <a:spAutoFit/>
          </a:bodyPr>
          <a:lstStyle/>
          <a:p>
            <a:pPr algn="ctr" defTabSz="1047923"/>
            <a:r>
              <a:rPr lang="fr-FR" sz="66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</a:t>
            </a:r>
            <a:r>
              <a:rPr lang="fr-FR" sz="72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quand  Margot</a:t>
            </a:r>
            <a:endParaRPr lang="fr-FR" sz="7200" dirty="0">
              <a:ln w="25400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543931" y="2071985"/>
            <a:ext cx="1676437" cy="1750130"/>
          </a:xfrm>
          <a:prstGeom prst="rect">
            <a:avLst/>
          </a:prstGeom>
          <a:noFill/>
        </p:spPr>
        <p:txBody>
          <a:bodyPr wrap="square" lIns="87317" tIns="43642" rIns="87317" bIns="43642" rtlCol="0">
            <a:spAutoFit/>
          </a:bodyPr>
          <a:lstStyle/>
          <a:p>
            <a:pPr algn="ctr" defTabSz="1047923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 par  une  randonneuse  </a:t>
            </a:r>
          </a:p>
          <a:p>
            <a:pPr algn="ctr" defTabSz="1047923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-36000" y="36000"/>
            <a:ext cx="3505280" cy="1702699"/>
          </a:xfrm>
          <a:prstGeom prst="rect">
            <a:avLst/>
          </a:prstGeom>
        </p:spPr>
        <p:txBody>
          <a:bodyPr wrap="square" lIns="116550" tIns="58256" rIns="116550" bIns="58256">
            <a:spAutoFit/>
          </a:bodyPr>
          <a:lstStyle/>
          <a:p>
            <a:pPr algn="ctr" defTabSz="1047923"/>
            <a:r>
              <a:rPr lang="fr-FR" sz="3000" b="1" dirty="0">
                <a:solidFill>
                  <a:schemeClr val="bg1"/>
                </a:solidFill>
                <a:latin typeface="Chiller" pitchFamily="82" charset="0"/>
              </a:rPr>
              <a:t>Flâner est une science, </a:t>
            </a:r>
          </a:p>
          <a:p>
            <a:pPr algn="ctr" defTabSz="1047923"/>
            <a:r>
              <a:rPr lang="fr-FR" sz="3000" b="1" dirty="0">
                <a:solidFill>
                  <a:schemeClr val="bg1"/>
                </a:solidFill>
                <a:latin typeface="Chiller" pitchFamily="82" charset="0"/>
              </a:rPr>
              <a:t>c'est la gastronomie de l'œil..</a:t>
            </a:r>
            <a:endParaRPr lang="fr-FR" sz="1400" b="1" dirty="0">
              <a:solidFill>
                <a:schemeClr val="bg1"/>
              </a:solidFill>
              <a:latin typeface="Chiller" pitchFamily="82" charset="0"/>
            </a:endParaRPr>
          </a:p>
          <a:p>
            <a:pPr algn="ctr" defTabSz="1047923"/>
            <a:endParaRPr lang="fr-FR" sz="14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24000" y="4221087"/>
            <a:ext cx="1280117" cy="1440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168000" y="1728000"/>
            <a:ext cx="4499655" cy="1486751"/>
          </a:xfrm>
          <a:prstGeom prst="rect">
            <a:avLst/>
          </a:prstGeom>
        </p:spPr>
        <p:txBody>
          <a:bodyPr wrap="none" lIns="100819" tIns="50386" rIns="100819" bIns="50386">
            <a:spAutoFit/>
          </a:bodyPr>
          <a:lstStyle/>
          <a:p>
            <a:pPr algn="ctr" defTabSz="1044772"/>
            <a:r>
              <a:rPr lang="fr-FR" sz="4600" b="1" dirty="0" smtClean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Arial Black" pitchFamily="34" charset="0"/>
              </a:rPr>
              <a:t>dévoile</a:t>
            </a:r>
            <a:r>
              <a:rPr lang="fr-FR" sz="4400" b="1" dirty="0" smtClean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Arial Black" pitchFamily="34" charset="0"/>
              </a:rPr>
              <a:t> </a:t>
            </a:r>
          </a:p>
          <a:p>
            <a:pPr algn="ctr" defTabSz="1044772"/>
            <a:r>
              <a:rPr lang="fr-FR" sz="4400" b="1" dirty="0" smtClean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Arial Black" pitchFamily="34" charset="0"/>
              </a:rPr>
              <a:t>ses </a:t>
            </a:r>
            <a:r>
              <a:rPr lang="fr-FR" sz="4400" b="1" dirty="0">
                <a:ln w="19050">
                  <a:solidFill>
                    <a:schemeClr val="tx1"/>
                  </a:solidFill>
                </a:ln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latin typeface="Arial Black" pitchFamily="34" charset="0"/>
              </a:rPr>
              <a:t>orchidées</a:t>
            </a:r>
          </a:p>
        </p:txBody>
      </p:sp>
      <p:pic>
        <p:nvPicPr>
          <p:cNvPr id="40962" name="Picture 2" descr="The Hollywood Reporter Logo PNG Transparent &amp; SVG Vector - Freebie Suppl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60000">
            <a:off x="3371013" y="2808000"/>
            <a:ext cx="1440000" cy="1440000"/>
          </a:xfrm>
          <a:prstGeom prst="rect">
            <a:avLst/>
          </a:prstGeom>
          <a:noFill/>
        </p:spPr>
      </p:pic>
      <p:pic>
        <p:nvPicPr>
          <p:cNvPr id="10" name="Harpe 11 relaxante et neige en hiver, flocons, sapins, montagne, musique zen, nature, paysage, fenêtre.wav">
            <a:hlinkClick r:id="" action="ppaction://media"/>
          </p:cNvPr>
          <p:cNvPicPr>
            <a:picLocks noRot="1" noChangeAspect="1"/>
          </p:cNvPicPr>
          <p:nvPr>
            <a:wavAudioFile r:embed="rId1" name="Harpe 11 relaxante et neige en hiver, flocons, sapins, montagne, musique zen, nature, paysage, fenêtre.wav"/>
          </p:nvPr>
        </p:nvPicPr>
        <p:blipFill>
          <a:blip r:embed="rId7" cstate="print"/>
          <a:stretch>
            <a:fillRect/>
          </a:stretch>
        </p:blipFill>
        <p:spPr>
          <a:xfrm>
            <a:off x="8460432" y="162880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6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6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410455_2651384795051008_3835106277209655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502920"/>
            <a:ext cx="6553200" cy="5852160"/>
          </a:xfrm>
          <a:prstGeom prst="rect">
            <a:avLst/>
          </a:prstGeom>
        </p:spPr>
      </p:pic>
      <p:pic>
        <p:nvPicPr>
          <p:cNvPr id="4" name="Image 3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-1"/>
            <a:ext cx="8712968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6456974_2651384311717723_9070008725596880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690" y="502920"/>
            <a:ext cx="8770620" cy="5852160"/>
          </a:xfrm>
          <a:prstGeom prst="rect">
            <a:avLst/>
          </a:prstGeom>
        </p:spPr>
      </p:pic>
      <p:pic>
        <p:nvPicPr>
          <p:cNvPr id="5" name="Image 4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559166_3925239027690298_52087660030149357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6730" y="502920"/>
            <a:ext cx="8130540" cy="5852160"/>
          </a:xfrm>
          <a:prstGeom prst="rect">
            <a:avLst/>
          </a:prstGeom>
        </p:spPr>
      </p:pic>
      <p:pic>
        <p:nvPicPr>
          <p:cNvPr id="5" name="Image 4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693314_2651384918384329_9080062510831141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5340" y="502920"/>
            <a:ext cx="7513320" cy="5852160"/>
          </a:xfrm>
          <a:prstGeom prst="rect">
            <a:avLst/>
          </a:prstGeom>
        </p:spPr>
      </p:pic>
      <p:pic>
        <p:nvPicPr>
          <p:cNvPr id="4" name="Image 3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698790_2651383795051108_13578025243689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690" y="502920"/>
            <a:ext cx="8770620" cy="5852160"/>
          </a:xfrm>
          <a:prstGeom prst="rect">
            <a:avLst/>
          </a:prstGeom>
        </p:spPr>
      </p:pic>
      <p:pic>
        <p:nvPicPr>
          <p:cNvPr id="4" name="Image 3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703273_3925234614357406_66792359443484500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2460" y="502920"/>
            <a:ext cx="7879080" cy="5852160"/>
          </a:xfrm>
          <a:prstGeom prst="rect">
            <a:avLst/>
          </a:prstGeom>
        </p:spPr>
      </p:pic>
      <p:pic>
        <p:nvPicPr>
          <p:cNvPr id="3" name="Image 2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359070_1228408531978172_5930897810759207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432000"/>
            <a:ext cx="3238500" cy="5852160"/>
          </a:xfrm>
          <a:prstGeom prst="rect">
            <a:avLst/>
          </a:prstGeom>
        </p:spPr>
      </p:pic>
      <p:pic>
        <p:nvPicPr>
          <p:cNvPr id="3" name="Image 2" descr="486555973_1228408201978205_244129750306978166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000" y="612000"/>
            <a:ext cx="3238500" cy="5852160"/>
          </a:xfrm>
          <a:prstGeom prst="rect">
            <a:avLst/>
          </a:prstGeom>
        </p:spPr>
      </p:pic>
      <p:pic>
        <p:nvPicPr>
          <p:cNvPr id="4" name="Image 3" descr="_eEHdxGrK15vf8BYyCmTEj48mR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1" y="0"/>
            <a:ext cx="3672409" cy="6525344"/>
          </a:xfrm>
          <a:prstGeom prst="rect">
            <a:avLst/>
          </a:prstGeom>
        </p:spPr>
      </p:pic>
      <p:pic>
        <p:nvPicPr>
          <p:cNvPr id="5" name="Image 4" descr="_eEHdxGrK15vf8BYyCmTEj48mR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00" y="332656"/>
            <a:ext cx="3672409" cy="6525344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748722_2651384185051069_6291162804779267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3500" y="502920"/>
            <a:ext cx="6477000" cy="5852160"/>
          </a:xfrm>
          <a:prstGeom prst="rect">
            <a:avLst/>
          </a:prstGeom>
        </p:spPr>
      </p:pic>
      <p:pic>
        <p:nvPicPr>
          <p:cNvPr id="3" name="Image 2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-1"/>
            <a:ext cx="8856984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788023_3925234187690782_6607808430500694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550" y="502920"/>
            <a:ext cx="7962900" cy="5852160"/>
          </a:xfrm>
          <a:prstGeom prst="rect">
            <a:avLst/>
          </a:prstGeom>
        </p:spPr>
      </p:pic>
      <p:pic>
        <p:nvPicPr>
          <p:cNvPr id="3" name="Image 2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800235_2651384628384358_2765799643168026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0620" y="502920"/>
            <a:ext cx="6842760" cy="5852160"/>
          </a:xfrm>
          <a:prstGeom prst="rect">
            <a:avLst/>
          </a:prstGeom>
        </p:spPr>
      </p:pic>
      <p:pic>
        <p:nvPicPr>
          <p:cNvPr id="3" name="Image 2" descr="6b910478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8000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808750_3925234091024125_6872752203706657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01540" y="0"/>
            <a:ext cx="4442460" cy="5852160"/>
          </a:xfrm>
          <a:prstGeom prst="rect">
            <a:avLst/>
          </a:prstGeom>
        </p:spPr>
      </p:pic>
      <p:pic>
        <p:nvPicPr>
          <p:cNvPr id="3" name="Image 2" descr="486821760_3925234037690797_38776285878393988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05840"/>
            <a:ext cx="4427220" cy="5852160"/>
          </a:xfrm>
          <a:prstGeom prst="rect">
            <a:avLst/>
          </a:prstGeom>
        </p:spPr>
      </p:pic>
      <p:pic>
        <p:nvPicPr>
          <p:cNvPr id="4" name="Image 3" descr="_eEHdxGrK15vf8BYyCmTEj48mR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48680"/>
            <a:ext cx="4572000" cy="6309320"/>
          </a:xfrm>
          <a:prstGeom prst="rect">
            <a:avLst/>
          </a:prstGeom>
        </p:spPr>
      </p:pic>
      <p:pic>
        <p:nvPicPr>
          <p:cNvPr id="5" name="Image 4" descr="_eEHdxGrK15vf8BYyCmTEj48mRM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08000" y="0"/>
            <a:ext cx="4536000" cy="630932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839983_3925234147690786_71705372376375570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080" y="502920"/>
            <a:ext cx="7863840" cy="5852160"/>
          </a:xfrm>
          <a:prstGeom prst="rect">
            <a:avLst/>
          </a:prstGeom>
        </p:spPr>
      </p:pic>
      <p:pic>
        <p:nvPicPr>
          <p:cNvPr id="3" name="Image 2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091282_3925235091024025_7959093292476941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550" y="502920"/>
            <a:ext cx="7962900" cy="5852160"/>
          </a:xfrm>
          <a:prstGeom prst="rect">
            <a:avLst/>
          </a:prstGeom>
        </p:spPr>
      </p:pic>
      <p:pic>
        <p:nvPicPr>
          <p:cNvPr id="3" name="Image 2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37124_3925237007690500_778904188649519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970" y="502920"/>
            <a:ext cx="8100060" cy="5852160"/>
          </a:xfrm>
          <a:prstGeom prst="rect">
            <a:avLst/>
          </a:prstGeom>
        </p:spPr>
      </p:pic>
      <p:pic>
        <p:nvPicPr>
          <p:cNvPr id="3" name="Image 2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85881_2651383995051088_3306531811135295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650" y="502920"/>
            <a:ext cx="7886700" cy="5852160"/>
          </a:xfrm>
          <a:prstGeom prst="rect">
            <a:avLst/>
          </a:prstGeom>
        </p:spPr>
      </p:pic>
      <p:pic>
        <p:nvPicPr>
          <p:cNvPr id="3" name="Image 2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323004_2651384498384371_59788724387067741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690" y="502920"/>
            <a:ext cx="8770620" cy="5852160"/>
          </a:xfrm>
          <a:prstGeom prst="rect">
            <a:avLst/>
          </a:prstGeom>
        </p:spPr>
      </p:pic>
      <p:pic>
        <p:nvPicPr>
          <p:cNvPr id="3" name="Image 2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507712_3925237057690495_69399130394987931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1960" y="612000"/>
            <a:ext cx="8260080" cy="5852160"/>
          </a:xfrm>
          <a:prstGeom prst="rect">
            <a:avLst/>
          </a:prstGeom>
        </p:spPr>
      </p:pic>
      <p:pic>
        <p:nvPicPr>
          <p:cNvPr id="3" name="Image 2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252520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551576_3925236967690504_2197382472529683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0660" y="502920"/>
            <a:ext cx="6202680" cy="5852160"/>
          </a:xfrm>
          <a:prstGeom prst="rect">
            <a:avLst/>
          </a:prstGeom>
        </p:spPr>
      </p:pic>
      <p:pic>
        <p:nvPicPr>
          <p:cNvPr id="3" name="Image 2" descr="6b91047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-1"/>
            <a:ext cx="8424936" cy="6910617"/>
          </a:xfrm>
          <a:prstGeom prst="rect">
            <a:avLst/>
          </a:prstGeom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9928446_1228408288644863_33199461092253279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4000" y="502920"/>
            <a:ext cx="3238500" cy="5852160"/>
          </a:xfrm>
          <a:prstGeom prst="rect">
            <a:avLst/>
          </a:prstGeom>
        </p:spPr>
      </p:pic>
      <p:pic>
        <p:nvPicPr>
          <p:cNvPr id="8" name="Image 7" descr="02-32-07-990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60000" y="468000"/>
            <a:ext cx="3276600" cy="5949280"/>
          </a:xfrm>
          <a:prstGeom prst="rect">
            <a:avLst/>
          </a:prstGeom>
        </p:spPr>
      </p:pic>
      <p:pic>
        <p:nvPicPr>
          <p:cNvPr id="5" name="Image 4" descr="490966387_1228408331978192_329188724563557675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04000" y="1005840"/>
            <a:ext cx="3238500" cy="5852160"/>
          </a:xfrm>
          <a:prstGeom prst="rect">
            <a:avLst/>
          </a:prstGeom>
        </p:spPr>
      </p:pic>
      <p:pic>
        <p:nvPicPr>
          <p:cNvPr id="6" name="Image 5" descr="490572062_1228408248644867_5573499050980710246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3238500" cy="5852160"/>
          </a:xfrm>
          <a:prstGeom prst="rect">
            <a:avLst/>
          </a:prstGeom>
        </p:spPr>
      </p:pic>
      <p:pic>
        <p:nvPicPr>
          <p:cNvPr id="7" name="Image 6" descr="02-32-07-990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76600" cy="5949280"/>
          </a:xfrm>
          <a:prstGeom prst="rect">
            <a:avLst/>
          </a:prstGeom>
        </p:spPr>
      </p:pic>
      <p:pic>
        <p:nvPicPr>
          <p:cNvPr id="9" name="Image 8" descr="02-32-07-990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7400" y="908720"/>
            <a:ext cx="3276600" cy="594928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91192413_1228408731978152_2500900295449741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5500" y="0"/>
            <a:ext cx="3238500" cy="5852160"/>
          </a:xfrm>
          <a:prstGeom prst="rect">
            <a:avLst/>
          </a:prstGeom>
        </p:spPr>
      </p:pic>
      <p:pic>
        <p:nvPicPr>
          <p:cNvPr id="8" name="Image 7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000" y="0"/>
            <a:ext cx="3276000" cy="5976000"/>
          </a:xfrm>
          <a:prstGeom prst="rect">
            <a:avLst/>
          </a:prstGeom>
        </p:spPr>
      </p:pic>
      <p:pic>
        <p:nvPicPr>
          <p:cNvPr id="3" name="Image 2" descr="491159451_1228408775311481_486893813866598720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005840"/>
            <a:ext cx="3238500" cy="5852160"/>
          </a:xfrm>
          <a:prstGeom prst="rect">
            <a:avLst/>
          </a:prstGeom>
        </p:spPr>
      </p:pic>
      <p:pic>
        <p:nvPicPr>
          <p:cNvPr id="5" name="Image 4" descr="490701554_1228408935311465_5652934431245222368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52750" y="502920"/>
            <a:ext cx="3238500" cy="5852160"/>
          </a:xfrm>
          <a:prstGeom prst="rect">
            <a:avLst/>
          </a:prstGeom>
        </p:spPr>
      </p:pic>
      <p:pic>
        <p:nvPicPr>
          <p:cNvPr id="7" name="Image 6" descr="02-32-07-990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504000"/>
            <a:ext cx="3276600" cy="5949280"/>
          </a:xfrm>
          <a:prstGeom prst="rect">
            <a:avLst/>
          </a:prstGeom>
        </p:spPr>
      </p:pic>
      <p:pic>
        <p:nvPicPr>
          <p:cNvPr id="6" name="Image 5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" y="908720"/>
            <a:ext cx="3132000" cy="594928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91350639_1228408568644835_60317970010408478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5500" y="504000"/>
            <a:ext cx="3238500" cy="5852160"/>
          </a:xfrm>
          <a:prstGeom prst="rect">
            <a:avLst/>
          </a:prstGeom>
        </p:spPr>
      </p:pic>
      <p:pic>
        <p:nvPicPr>
          <p:cNvPr id="8" name="Image 7" descr="1414259_8ce3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000" y="468000"/>
            <a:ext cx="3276000" cy="5904656"/>
          </a:xfrm>
          <a:prstGeom prst="rect">
            <a:avLst/>
          </a:prstGeom>
        </p:spPr>
      </p:pic>
      <p:pic>
        <p:nvPicPr>
          <p:cNvPr id="2" name="Image 1" descr="491345162_1228408615311497_447340618135834736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04000"/>
            <a:ext cx="3238500" cy="5852160"/>
          </a:xfrm>
          <a:prstGeom prst="rect">
            <a:avLst/>
          </a:prstGeom>
        </p:spPr>
      </p:pic>
      <p:pic>
        <p:nvPicPr>
          <p:cNvPr id="6" name="Image 5" descr="1414259_8ce3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76672"/>
            <a:ext cx="3240000" cy="5904656"/>
          </a:xfrm>
          <a:prstGeom prst="rect">
            <a:avLst/>
          </a:prstGeom>
        </p:spPr>
      </p:pic>
      <p:pic>
        <p:nvPicPr>
          <p:cNvPr id="5" name="Image 4" descr="491920308_1228408461978179_4152365069613552239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00000" y="502920"/>
            <a:ext cx="3238500" cy="5852160"/>
          </a:xfrm>
          <a:prstGeom prst="rect">
            <a:avLst/>
          </a:prstGeom>
        </p:spPr>
      </p:pic>
      <p:pic>
        <p:nvPicPr>
          <p:cNvPr id="7" name="Image 6" descr="1414259_8ce3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00000" y="468000"/>
            <a:ext cx="3240000" cy="5904656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91924398_1228409308644761_31679219638893390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2160" y="0"/>
            <a:ext cx="3291840" cy="5852160"/>
          </a:xfrm>
          <a:prstGeom prst="rect">
            <a:avLst/>
          </a:prstGeom>
        </p:spPr>
      </p:pic>
      <p:pic>
        <p:nvPicPr>
          <p:cNvPr id="7" name="Image 6" descr="1414259_8ce3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32000" y="0"/>
            <a:ext cx="3312000" cy="5904656"/>
          </a:xfrm>
          <a:prstGeom prst="rect">
            <a:avLst/>
          </a:prstGeom>
        </p:spPr>
      </p:pic>
      <p:pic>
        <p:nvPicPr>
          <p:cNvPr id="2" name="Image 1" descr="491454456_1228408378644854_689588879594706808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80000" y="502920"/>
            <a:ext cx="3238500" cy="5852160"/>
          </a:xfrm>
          <a:prstGeom prst="rect">
            <a:avLst/>
          </a:prstGeom>
        </p:spPr>
      </p:pic>
      <p:pic>
        <p:nvPicPr>
          <p:cNvPr id="6" name="Image 5" descr="1414259_8ce3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8000" y="476672"/>
            <a:ext cx="3312000" cy="5904656"/>
          </a:xfrm>
          <a:prstGeom prst="rect">
            <a:avLst/>
          </a:prstGeom>
        </p:spPr>
      </p:pic>
      <p:pic>
        <p:nvPicPr>
          <p:cNvPr id="3" name="Image 2" descr="491880540_1228408895311469_6782744563358130338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16000" y="1005840"/>
            <a:ext cx="3238500" cy="5852160"/>
          </a:xfrm>
          <a:prstGeom prst="rect">
            <a:avLst/>
          </a:prstGeom>
        </p:spPr>
      </p:pic>
      <p:pic>
        <p:nvPicPr>
          <p:cNvPr id="5" name="Image 4" descr="1414259_8ce3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36000"/>
            <a:ext cx="3096000" cy="5904656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91956719_1228408495311509_1134672541638786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2920"/>
            <a:ext cx="3238500" cy="5852160"/>
          </a:xfrm>
          <a:prstGeom prst="rect">
            <a:avLst/>
          </a:prstGeom>
        </p:spPr>
      </p:pic>
      <p:pic>
        <p:nvPicPr>
          <p:cNvPr id="2" name="Image 1" descr="492091792_1228409488644743_28278873488526905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6080" y="502920"/>
            <a:ext cx="3291840" cy="5852160"/>
          </a:xfrm>
          <a:prstGeom prst="rect">
            <a:avLst/>
          </a:prstGeom>
        </p:spPr>
      </p:pic>
      <p:pic>
        <p:nvPicPr>
          <p:cNvPr id="4" name="Image 3" descr="492253011_1228408655311493_758682575693921637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04000" y="504000"/>
            <a:ext cx="3238500" cy="5852160"/>
          </a:xfrm>
          <a:prstGeom prst="rect">
            <a:avLst/>
          </a:prstGeom>
        </p:spPr>
      </p:pic>
      <p:pic>
        <p:nvPicPr>
          <p:cNvPr id="5" name="Image 4" descr="131090_c9240.gif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44000"/>
            <a:ext cx="9144000" cy="6552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499932440_122131932374711496_34588878695834641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04000" y="504000"/>
            <a:ext cx="3558540" cy="5852160"/>
          </a:xfrm>
          <a:prstGeom prst="rect">
            <a:avLst/>
          </a:prstGeom>
        </p:spPr>
      </p:pic>
      <p:pic>
        <p:nvPicPr>
          <p:cNvPr id="2" name="Image 1" descr="491967619_1228409018644790_13593776109798353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6080" y="504000"/>
            <a:ext cx="3291840" cy="5852160"/>
          </a:xfrm>
          <a:prstGeom prst="rect">
            <a:avLst/>
          </a:prstGeom>
        </p:spPr>
      </p:pic>
      <p:pic>
        <p:nvPicPr>
          <p:cNvPr id="4" name="Image 3" descr="492584685_1228409531978072_763483472056392526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04000"/>
            <a:ext cx="3291840" cy="5852160"/>
          </a:xfrm>
          <a:prstGeom prst="rect">
            <a:avLst/>
          </a:prstGeom>
        </p:spPr>
      </p:pic>
      <p:pic>
        <p:nvPicPr>
          <p:cNvPr id="8" name="Image 7" descr="02088tube-cadre.pn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360000" y="0"/>
            <a:ext cx="9828000" cy="6912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856141_122131931066711496_922788739475090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89120" cy="5852160"/>
          </a:xfrm>
          <a:prstGeom prst="rect">
            <a:avLst/>
          </a:prstGeom>
        </p:spPr>
      </p:pic>
      <p:pic>
        <p:nvPicPr>
          <p:cNvPr id="3" name="Image 2" descr="494459842_122131931726711496_65678675438020584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2000" y="1005840"/>
            <a:ext cx="4389120" cy="5852160"/>
          </a:xfrm>
          <a:prstGeom prst="rect">
            <a:avLst/>
          </a:prstGeom>
        </p:spPr>
      </p:pic>
      <p:pic>
        <p:nvPicPr>
          <p:cNvPr id="6" name="Image 5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92000" cy="5925877"/>
          </a:xfrm>
          <a:prstGeom prst="rect">
            <a:avLst/>
          </a:prstGeom>
        </p:spPr>
      </p:pic>
      <p:pic>
        <p:nvPicPr>
          <p:cNvPr id="7" name="Image 6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52000" y="980727"/>
            <a:ext cx="4428000" cy="597445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447162_122131932308711496_55350520819441007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5840"/>
            <a:ext cx="4389120" cy="5852160"/>
          </a:xfrm>
          <a:prstGeom prst="rect">
            <a:avLst/>
          </a:prstGeom>
        </p:spPr>
      </p:pic>
      <p:pic>
        <p:nvPicPr>
          <p:cNvPr id="3" name="Image 2" descr="495025519_122131931288711496_219789867722109386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4880" y="0"/>
            <a:ext cx="4389120" cy="5852160"/>
          </a:xfrm>
          <a:prstGeom prst="rect">
            <a:avLst/>
          </a:prstGeom>
        </p:spPr>
      </p:pic>
      <p:pic>
        <p:nvPicPr>
          <p:cNvPr id="4" name="Image 3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980728"/>
            <a:ext cx="4392000" cy="5925877"/>
          </a:xfrm>
          <a:prstGeom prst="rect">
            <a:avLst/>
          </a:prstGeom>
        </p:spPr>
      </p:pic>
      <p:pic>
        <p:nvPicPr>
          <p:cNvPr id="5" name="Image 4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52000" y="0"/>
            <a:ext cx="4392000" cy="592587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96947508_122131931312711496_1829418966846946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5840"/>
            <a:ext cx="4389120" cy="5852160"/>
          </a:xfrm>
          <a:prstGeom prst="rect">
            <a:avLst/>
          </a:prstGeom>
        </p:spPr>
      </p:pic>
      <p:pic>
        <p:nvPicPr>
          <p:cNvPr id="4" name="Image 3" descr="497006786_122131931102711496_415502651736588929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4880" y="0"/>
            <a:ext cx="4389120" cy="5852160"/>
          </a:xfrm>
          <a:prstGeom prst="rect">
            <a:avLst/>
          </a:prstGeom>
        </p:spPr>
      </p:pic>
      <p:pic>
        <p:nvPicPr>
          <p:cNvPr id="5" name="Image 4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980728"/>
            <a:ext cx="4392000" cy="5925877"/>
          </a:xfrm>
          <a:prstGeom prst="rect">
            <a:avLst/>
          </a:prstGeom>
        </p:spPr>
      </p:pic>
      <p:pic>
        <p:nvPicPr>
          <p:cNvPr id="6" name="Image 5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52000" y="0"/>
            <a:ext cx="4392000" cy="592587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332837_122131932428711496_1141935279374914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54880" y="1005840"/>
            <a:ext cx="4389120" cy="5852160"/>
          </a:xfrm>
          <a:prstGeom prst="rect">
            <a:avLst/>
          </a:prstGeom>
        </p:spPr>
      </p:pic>
      <p:pic>
        <p:nvPicPr>
          <p:cNvPr id="3" name="Image 2" descr="496331636_122131931870711496_672688413501989123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96740" cy="5852160"/>
          </a:xfrm>
          <a:prstGeom prst="rect">
            <a:avLst/>
          </a:prstGeom>
        </p:spPr>
      </p:pic>
      <p:pic>
        <p:nvPicPr>
          <p:cNvPr id="4" name="Image 3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92000" cy="5925877"/>
          </a:xfrm>
          <a:prstGeom prst="rect">
            <a:avLst/>
          </a:prstGeom>
        </p:spPr>
      </p:pic>
      <p:pic>
        <p:nvPicPr>
          <p:cNvPr id="5" name="Image 4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52000" y="1008000"/>
            <a:ext cx="4392000" cy="592587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97009469_122131932554711496_6735801671774198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2920"/>
            <a:ext cx="4389120" cy="5852160"/>
          </a:xfrm>
          <a:prstGeom prst="rect">
            <a:avLst/>
          </a:prstGeom>
        </p:spPr>
      </p:pic>
      <p:pic>
        <p:nvPicPr>
          <p:cNvPr id="4" name="Image 3" descr="498273968_122131931690711496_60285327296163958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2000" y="502920"/>
            <a:ext cx="4389120" cy="5852160"/>
          </a:xfrm>
          <a:prstGeom prst="rect">
            <a:avLst/>
          </a:prstGeom>
        </p:spPr>
      </p:pic>
      <p:pic>
        <p:nvPicPr>
          <p:cNvPr id="5" name="Image 4" descr="_eEHdxGrK15vf8BYyCmTEj48mR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Image 5" descr="_eEHdxGrK15vf8BYyCmTEj48mRM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8285230_122131932236711496_888551027642705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89120" cy="5852160"/>
          </a:xfrm>
          <a:prstGeom prst="rect">
            <a:avLst/>
          </a:prstGeom>
        </p:spPr>
      </p:pic>
      <p:pic>
        <p:nvPicPr>
          <p:cNvPr id="3" name="Image 2" descr="499532619_122131931444711496_168179935645889554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4880" y="1005840"/>
            <a:ext cx="4389120" cy="5852160"/>
          </a:xfrm>
          <a:prstGeom prst="rect">
            <a:avLst/>
          </a:prstGeom>
          <a:effectLst/>
        </p:spPr>
      </p:pic>
      <p:pic>
        <p:nvPicPr>
          <p:cNvPr id="5" name="Image 4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92000" cy="5925877"/>
          </a:xfrm>
          <a:prstGeom prst="rect">
            <a:avLst/>
          </a:prstGeom>
        </p:spPr>
      </p:pic>
      <p:pic>
        <p:nvPicPr>
          <p:cNvPr id="6" name="Image 5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00" y="980728"/>
            <a:ext cx="4392000" cy="592587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175471_122131931528711496_2023061500837688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8680" y="0"/>
            <a:ext cx="4465320" cy="5852160"/>
          </a:xfrm>
          <a:prstGeom prst="rect">
            <a:avLst/>
          </a:prstGeom>
        </p:spPr>
      </p:pic>
      <p:pic>
        <p:nvPicPr>
          <p:cNvPr id="3" name="Image 2" descr="499570471_122131931960711496_88144285921140984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005840"/>
            <a:ext cx="4389120" cy="5852160"/>
          </a:xfrm>
          <a:prstGeom prst="rect">
            <a:avLst/>
          </a:prstGeom>
        </p:spPr>
      </p:pic>
      <p:pic>
        <p:nvPicPr>
          <p:cNvPr id="4" name="Image 3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980728"/>
            <a:ext cx="4392000" cy="5925877"/>
          </a:xfrm>
          <a:prstGeom prst="rect">
            <a:avLst/>
          </a:prstGeom>
        </p:spPr>
      </p:pic>
      <p:pic>
        <p:nvPicPr>
          <p:cNvPr id="5" name="Image 4" descr="13-28-48-151_512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80000" y="0"/>
            <a:ext cx="4500000" cy="592587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708743_122131932500711496_53885584476002112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89120" cy="5852160"/>
          </a:xfrm>
          <a:prstGeom prst="rect">
            <a:avLst/>
          </a:prstGeom>
        </p:spPr>
      </p:pic>
      <p:pic>
        <p:nvPicPr>
          <p:cNvPr id="3" name="Image 2" descr="499871203_122131931924711496_83925214479434633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4880" y="1005840"/>
            <a:ext cx="4389120" cy="5852160"/>
          </a:xfrm>
          <a:prstGeom prst="rect">
            <a:avLst/>
          </a:prstGeom>
        </p:spPr>
      </p:pic>
      <p:pic>
        <p:nvPicPr>
          <p:cNvPr id="4" name="Image 3" descr="13-28-48-151_5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92000" cy="5925877"/>
          </a:xfrm>
          <a:prstGeom prst="rect">
            <a:avLst/>
          </a:prstGeom>
        </p:spPr>
      </p:pic>
      <p:pic>
        <p:nvPicPr>
          <p:cNvPr id="5" name="Image 4" descr="13-28-48-151_512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52000" y="980728"/>
            <a:ext cx="4428000" cy="5925877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789331_122131931174711496_7843554740121996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5840"/>
            <a:ext cx="4389120" cy="5852160"/>
          </a:xfrm>
          <a:prstGeom prst="rect">
            <a:avLst/>
          </a:prstGeom>
        </p:spPr>
      </p:pic>
      <p:pic>
        <p:nvPicPr>
          <p:cNvPr id="3" name="Image 2" descr="499843036_122131932614711496_70357384544637939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4880" y="116632"/>
            <a:ext cx="4389120" cy="5852160"/>
          </a:xfrm>
          <a:prstGeom prst="rect">
            <a:avLst/>
          </a:prstGeom>
        </p:spPr>
      </p:pic>
      <p:pic>
        <p:nvPicPr>
          <p:cNvPr id="4" name="Image 3" descr="_eEHdxGrK15vf8BYyCmTEj48mRM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04000"/>
            <a:ext cx="4572000" cy="6372000"/>
          </a:xfrm>
          <a:prstGeom prst="rect">
            <a:avLst/>
          </a:prstGeom>
        </p:spPr>
      </p:pic>
      <p:pic>
        <p:nvPicPr>
          <p:cNvPr id="5" name="Image 4" descr="_eEHdxGrK15vf8BYyCmTEj48mRM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36000" y="0"/>
            <a:ext cx="4572000" cy="6372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871204_122131932170711496_36163567663760181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2920"/>
            <a:ext cx="4389120" cy="5852160"/>
          </a:xfrm>
          <a:prstGeom prst="rect">
            <a:avLst/>
          </a:prstGeom>
        </p:spPr>
      </p:pic>
      <p:pic>
        <p:nvPicPr>
          <p:cNvPr id="3" name="Image 2" descr="499931074_122131931576711496_49743308292586514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2000" y="502920"/>
            <a:ext cx="4389120" cy="5852160"/>
          </a:xfrm>
          <a:prstGeom prst="rect">
            <a:avLst/>
          </a:prstGeom>
        </p:spPr>
      </p:pic>
      <p:pic>
        <p:nvPicPr>
          <p:cNvPr id="4" name="Image 3" descr="_eEHdxGrK15vf8BYyCmTEj48mRM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572000" cy="6876000"/>
          </a:xfrm>
          <a:prstGeom prst="rect">
            <a:avLst/>
          </a:prstGeom>
        </p:spPr>
      </p:pic>
      <p:pic>
        <p:nvPicPr>
          <p:cNvPr id="5" name="Image 4" descr="_eEHdxGrK15vf8BYyCmTEj48mRM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-18000"/>
            <a:ext cx="4572000" cy="6876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0811702_122131931264711496_4553287193361540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54880" y="1005840"/>
            <a:ext cx="4389120" cy="5852160"/>
          </a:xfrm>
          <a:prstGeom prst="rect">
            <a:avLst/>
          </a:prstGeom>
        </p:spPr>
      </p:pic>
      <p:pic>
        <p:nvPicPr>
          <p:cNvPr id="4" name="Image 3" descr="495588580_122131932110711496_20195561540983239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89120" cy="5852160"/>
          </a:xfrm>
          <a:prstGeom prst="rect">
            <a:avLst/>
          </a:prstGeom>
        </p:spPr>
      </p:pic>
      <p:pic>
        <p:nvPicPr>
          <p:cNvPr id="5" name="Image 4" descr="_eEHdxGrK15vf8BYyCmTEj48mRM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572000" cy="6381328"/>
          </a:xfrm>
          <a:prstGeom prst="rect">
            <a:avLst/>
          </a:prstGeom>
        </p:spPr>
      </p:pic>
      <p:pic>
        <p:nvPicPr>
          <p:cNvPr id="6" name="Image 5" descr="_eEHdxGrK15vf8BYyCmTEj48mRM.pn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76672"/>
            <a:ext cx="4572000" cy="638132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009781" y="2484000"/>
            <a:ext cx="2134050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343017" y="6048000"/>
            <a:ext cx="1156328" cy="720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8" tIns="57642" rIns="115318" bIns="57642" rtlCol="0" anchor="ctr"/>
          <a:lstStyle/>
          <a:p>
            <a:pPr algn="ctr" defTabSz="104476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2502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04702" y="600304"/>
            <a:ext cx="2590859" cy="2640178"/>
          </a:xfrm>
          <a:prstGeom prst="rect">
            <a:avLst/>
          </a:prstGeom>
          <a:noFill/>
        </p:spPr>
        <p:txBody>
          <a:bodyPr wrap="square" lIns="115318" tIns="57642" rIns="115318" bIns="57642" rtlCol="0">
            <a:spAutoFit/>
          </a:bodyPr>
          <a:lstStyle/>
          <a:p>
            <a:pPr algn="ctr" defTabSz="104476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Harpe  relaxante</a:t>
            </a:r>
          </a:p>
          <a:p>
            <a:pPr algn="ctr" defTabSz="104476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41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41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285947" y="5571977"/>
            <a:ext cx="2000103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0484" y="6471075"/>
            <a:ext cx="1060038" cy="331853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1400" b="1" dirty="0" smtClean="0">
                <a:solidFill>
                  <a:srgbClr val="FF0000"/>
                </a:solidFill>
              </a:rPr>
              <a:t>18.06.2025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2650" y="5528266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7315263" y="899952"/>
            <a:ext cx="801979" cy="801153"/>
          </a:xfrm>
          <a:prstGeom prst="rect">
            <a:avLst/>
          </a:prstGeom>
        </p:spPr>
      </p:pic>
      <p:pic>
        <p:nvPicPr>
          <p:cNvPr id="16" name="Image 15" descr="unnamed (1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6570" y="1457461"/>
            <a:ext cx="1677268" cy="2830129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080000">
            <a:off x="4419211" y="4885446"/>
            <a:ext cx="1523865" cy="1285643"/>
          </a:xfrm>
          <a:prstGeom prst="rect">
            <a:avLst/>
          </a:prstGeom>
        </p:spPr>
      </p:pic>
      <p:pic>
        <p:nvPicPr>
          <p:cNvPr id="1030" name="Picture 6" descr="Fleurs Orchidées Rose - Image gratuite sur Pixaba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6000" y="4608000"/>
            <a:ext cx="1362651" cy="1800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37</Words>
  <Application>Microsoft Office PowerPoint</Application>
  <PresentationFormat>Affichage à l'écran (4:3)</PresentationFormat>
  <Paragraphs>14</Paragraphs>
  <Slides>37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37</vt:i4>
      </vt:variant>
    </vt:vector>
  </HeadingPairs>
  <TitlesOfParts>
    <vt:vector size="40" baseType="lpstr">
      <vt:lpstr>Thème Office</vt:lpstr>
      <vt:lpstr>15_Thème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17</cp:revision>
  <dcterms:created xsi:type="dcterms:W3CDTF">2025-06-18T15:46:49Z</dcterms:created>
  <dcterms:modified xsi:type="dcterms:W3CDTF">2025-06-18T21:10:19Z</dcterms:modified>
</cp:coreProperties>
</file>