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</p:sldMasterIdLst>
  <p:sldIdLst>
    <p:sldId id="256" r:id="rId4"/>
    <p:sldId id="258" r:id="rId5"/>
    <p:sldId id="318" r:id="rId6"/>
    <p:sldId id="270" r:id="rId7"/>
    <p:sldId id="271" r:id="rId8"/>
    <p:sldId id="263" r:id="rId9"/>
    <p:sldId id="259" r:id="rId10"/>
    <p:sldId id="260" r:id="rId11"/>
    <p:sldId id="261" r:id="rId12"/>
    <p:sldId id="264" r:id="rId13"/>
    <p:sldId id="265" r:id="rId14"/>
    <p:sldId id="266" r:id="rId15"/>
    <p:sldId id="267" r:id="rId16"/>
    <p:sldId id="268" r:id="rId17"/>
    <p:sldId id="269" r:id="rId18"/>
    <p:sldId id="272" r:id="rId19"/>
    <p:sldId id="273" r:id="rId20"/>
    <p:sldId id="274" r:id="rId21"/>
    <p:sldId id="275" r:id="rId22"/>
    <p:sldId id="276" r:id="rId23"/>
    <p:sldId id="277" r:id="rId24"/>
    <p:sldId id="279" r:id="rId25"/>
    <p:sldId id="262" r:id="rId26"/>
    <p:sldId id="281" r:id="rId27"/>
    <p:sldId id="282" r:id="rId28"/>
    <p:sldId id="280" r:id="rId29"/>
    <p:sldId id="292" r:id="rId30"/>
    <p:sldId id="291" r:id="rId31"/>
    <p:sldId id="284" r:id="rId32"/>
    <p:sldId id="285" r:id="rId33"/>
    <p:sldId id="286" r:id="rId34"/>
    <p:sldId id="287" r:id="rId35"/>
    <p:sldId id="283" r:id="rId36"/>
    <p:sldId id="288" r:id="rId37"/>
    <p:sldId id="289" r:id="rId38"/>
    <p:sldId id="290" r:id="rId39"/>
    <p:sldId id="293" r:id="rId40"/>
    <p:sldId id="294" r:id="rId41"/>
    <p:sldId id="304" r:id="rId42"/>
    <p:sldId id="295" r:id="rId43"/>
    <p:sldId id="303" r:id="rId44"/>
    <p:sldId id="296" r:id="rId45"/>
    <p:sldId id="297" r:id="rId46"/>
    <p:sldId id="298" r:id="rId47"/>
    <p:sldId id="299" r:id="rId48"/>
    <p:sldId id="300" r:id="rId49"/>
    <p:sldId id="301" r:id="rId50"/>
    <p:sldId id="302" r:id="rId51"/>
    <p:sldId id="305" r:id="rId52"/>
    <p:sldId id="306" r:id="rId53"/>
    <p:sldId id="307" r:id="rId54"/>
    <p:sldId id="309" r:id="rId55"/>
    <p:sldId id="310" r:id="rId56"/>
    <p:sldId id="312" r:id="rId57"/>
    <p:sldId id="313" r:id="rId58"/>
    <p:sldId id="311" r:id="rId59"/>
    <p:sldId id="314" r:id="rId60"/>
    <p:sldId id="315" r:id="rId61"/>
    <p:sldId id="308" r:id="rId62"/>
    <p:sldId id="317" r:id="rId63"/>
    <p:sldId id="316" r:id="rId64"/>
    <p:sldId id="278" r:id="rId65"/>
    <p:sldId id="257" r:id="rId66"/>
  </p:sldIdLst>
  <p:sldSz cx="8640763" cy="5761038"/>
  <p:notesSz cx="6858000" cy="9144000"/>
  <p:defaultTextStyle>
    <a:defPPr>
      <a:defRPr lang="fr-FR"/>
    </a:defPPr>
    <a:lvl1pPr marL="0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41147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822952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23442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1645904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2057379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2468856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2880331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3291807" algn="l" defTabSz="822952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2V8aUonjBWxWQIaTwuQEA==" hashData="q+XjBhA/O1n+MEJYrrb3Nqk+V8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518" y="-86"/>
      </p:cViewPr>
      <p:guideLst>
        <p:guide orient="horz" pos="1815"/>
        <p:guide pos="272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slide" Target="slides/slide44.xml"/><Relationship Id="rId50" Type="http://schemas.openxmlformats.org/officeDocument/2006/relationships/slide" Target="slides/slide47.xml"/><Relationship Id="rId55" Type="http://schemas.openxmlformats.org/officeDocument/2006/relationships/slide" Target="slides/slide52.xml"/><Relationship Id="rId63" Type="http://schemas.openxmlformats.org/officeDocument/2006/relationships/slide" Target="slides/slide60.xml"/><Relationship Id="rId68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3" Type="http://schemas.openxmlformats.org/officeDocument/2006/relationships/slide" Target="slides/slide50.xml"/><Relationship Id="rId58" Type="http://schemas.openxmlformats.org/officeDocument/2006/relationships/slide" Target="slides/slide55.xml"/><Relationship Id="rId66" Type="http://schemas.openxmlformats.org/officeDocument/2006/relationships/slide" Target="slides/slide63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slide" Target="slides/slide46.xml"/><Relationship Id="rId57" Type="http://schemas.openxmlformats.org/officeDocument/2006/relationships/slide" Target="slides/slide54.xml"/><Relationship Id="rId61" Type="http://schemas.openxmlformats.org/officeDocument/2006/relationships/slide" Target="slides/slide58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slide" Target="slides/slide49.xml"/><Relationship Id="rId60" Type="http://schemas.openxmlformats.org/officeDocument/2006/relationships/slide" Target="slides/slide57.xml"/><Relationship Id="rId65" Type="http://schemas.openxmlformats.org/officeDocument/2006/relationships/slide" Target="slides/slide62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slide" Target="slides/slide45.xml"/><Relationship Id="rId56" Type="http://schemas.openxmlformats.org/officeDocument/2006/relationships/slide" Target="slides/slide53.xml"/><Relationship Id="rId64" Type="http://schemas.openxmlformats.org/officeDocument/2006/relationships/slide" Target="slides/slide61.xml"/><Relationship Id="rId69" Type="http://schemas.openxmlformats.org/officeDocument/2006/relationships/theme" Target="theme/theme1.xml"/><Relationship Id="rId8" Type="http://schemas.openxmlformats.org/officeDocument/2006/relationships/slide" Target="slides/slide5.xml"/><Relationship Id="rId51" Type="http://schemas.openxmlformats.org/officeDocument/2006/relationships/slide" Target="slides/slide48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59" Type="http://schemas.openxmlformats.org/officeDocument/2006/relationships/slide" Target="slides/slide56.xml"/><Relationship Id="rId67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54" Type="http://schemas.openxmlformats.org/officeDocument/2006/relationships/slide" Target="slides/slide51.xml"/><Relationship Id="rId62" Type="http://schemas.openxmlformats.org/officeDocument/2006/relationships/slide" Target="slides/slide59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8058" y="1789657"/>
            <a:ext cx="7344649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115" y="3264588"/>
            <a:ext cx="6048534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114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8229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234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6459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0573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4688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88033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2918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2561" y="3702002"/>
            <a:ext cx="7344649" cy="1144206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2561" y="2441775"/>
            <a:ext cx="7344649" cy="1260227"/>
          </a:xfrm>
        </p:spPr>
        <p:txBody>
          <a:bodyPr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114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229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3442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45904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57379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68856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80331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91807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038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2389" y="1344244"/>
            <a:ext cx="3816337" cy="3802019"/>
          </a:xfrm>
        </p:spPr>
        <p:txBody>
          <a:bodyPr/>
          <a:lstStyle>
            <a:lvl1pPr>
              <a:defRPr sz="2500"/>
            </a:lvl1pPr>
            <a:lvl2pPr>
              <a:defRPr sz="22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8" y="1289566"/>
            <a:ext cx="3817838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038" y="1826997"/>
            <a:ext cx="3817838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89389" y="1289566"/>
            <a:ext cx="3819337" cy="537430"/>
          </a:xfrm>
        </p:spPr>
        <p:txBody>
          <a:bodyPr anchor="b"/>
          <a:lstStyle>
            <a:lvl1pPr marL="0" indent="0">
              <a:buNone/>
              <a:defRPr sz="2200" b="1"/>
            </a:lvl1pPr>
            <a:lvl2pPr marL="411476" indent="0">
              <a:buNone/>
              <a:defRPr sz="1800" b="1"/>
            </a:lvl2pPr>
            <a:lvl3pPr marL="822952" indent="0">
              <a:buNone/>
              <a:defRPr sz="1600" b="1"/>
            </a:lvl3pPr>
            <a:lvl4pPr marL="1234427" indent="0">
              <a:buNone/>
              <a:defRPr sz="1400" b="1"/>
            </a:lvl4pPr>
            <a:lvl5pPr marL="1645904" indent="0">
              <a:buNone/>
              <a:defRPr sz="1400" b="1"/>
            </a:lvl5pPr>
            <a:lvl6pPr marL="2057379" indent="0">
              <a:buNone/>
              <a:defRPr sz="1400" b="1"/>
            </a:lvl6pPr>
            <a:lvl7pPr marL="2468856" indent="0">
              <a:buNone/>
              <a:defRPr sz="1400" b="1"/>
            </a:lvl7pPr>
            <a:lvl8pPr marL="2880331" indent="0">
              <a:buNone/>
              <a:defRPr sz="1400" b="1"/>
            </a:lvl8pPr>
            <a:lvl9pPr marL="3291807" indent="0">
              <a:buNone/>
              <a:defRPr sz="14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89389" y="1826997"/>
            <a:ext cx="3819337" cy="3319265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2040" y="229375"/>
            <a:ext cx="2842751" cy="97617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298" y="229375"/>
            <a:ext cx="4830427" cy="4916886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2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2040" y="1205551"/>
            <a:ext cx="2842751" cy="3940710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50" y="4032727"/>
            <a:ext cx="5184458" cy="476086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50" y="514759"/>
            <a:ext cx="5184458" cy="3456623"/>
          </a:xfrm>
        </p:spPr>
        <p:txBody>
          <a:bodyPr/>
          <a:lstStyle>
            <a:lvl1pPr marL="0" indent="0">
              <a:buNone/>
              <a:defRPr sz="2900"/>
            </a:lvl1pPr>
            <a:lvl2pPr marL="411476" indent="0">
              <a:buNone/>
              <a:defRPr sz="2500"/>
            </a:lvl2pPr>
            <a:lvl3pPr marL="822952" indent="0">
              <a:buNone/>
              <a:defRPr sz="2200"/>
            </a:lvl3pPr>
            <a:lvl4pPr marL="1234427" indent="0">
              <a:buNone/>
              <a:defRPr sz="1800"/>
            </a:lvl4pPr>
            <a:lvl5pPr marL="1645904" indent="0">
              <a:buNone/>
              <a:defRPr sz="1800"/>
            </a:lvl5pPr>
            <a:lvl6pPr marL="2057379" indent="0">
              <a:buNone/>
              <a:defRPr sz="1800"/>
            </a:lvl6pPr>
            <a:lvl7pPr marL="2468856" indent="0">
              <a:buNone/>
              <a:defRPr sz="1800"/>
            </a:lvl7pPr>
            <a:lvl8pPr marL="2880331" indent="0">
              <a:buNone/>
              <a:defRPr sz="1800"/>
            </a:lvl8pPr>
            <a:lvl9pPr marL="3291807" indent="0">
              <a:buNone/>
              <a:defRPr sz="18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50" y="4508814"/>
            <a:ext cx="5184458" cy="676121"/>
          </a:xfrm>
        </p:spPr>
        <p:txBody>
          <a:bodyPr/>
          <a:lstStyle>
            <a:lvl1pPr marL="0" indent="0">
              <a:buNone/>
              <a:defRPr sz="1300"/>
            </a:lvl1pPr>
            <a:lvl2pPr marL="411476" indent="0">
              <a:buNone/>
              <a:defRPr sz="1100"/>
            </a:lvl2pPr>
            <a:lvl3pPr marL="822952" indent="0">
              <a:buNone/>
              <a:defRPr sz="900"/>
            </a:lvl3pPr>
            <a:lvl4pPr marL="1234427" indent="0">
              <a:buNone/>
              <a:defRPr sz="800"/>
            </a:lvl4pPr>
            <a:lvl5pPr marL="1645904" indent="0">
              <a:buNone/>
              <a:defRPr sz="800"/>
            </a:lvl5pPr>
            <a:lvl6pPr marL="2057379" indent="0">
              <a:buNone/>
              <a:defRPr sz="800"/>
            </a:lvl6pPr>
            <a:lvl7pPr marL="2468856" indent="0">
              <a:buNone/>
              <a:defRPr sz="800"/>
            </a:lvl7pPr>
            <a:lvl8pPr marL="2880331" indent="0">
              <a:buNone/>
              <a:defRPr sz="800"/>
            </a:lvl8pPr>
            <a:lvl9pPr marL="3291807" indent="0">
              <a:buNone/>
              <a:defRPr sz="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921023" y="193370"/>
            <a:ext cx="1836162" cy="4130077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08037" y="193370"/>
            <a:ext cx="5368975" cy="41300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93602"/>
            <a:ext cx="7344649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47" y="3264708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15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31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4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6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777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93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0091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72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24" y="3705704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24" y="2441780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1569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31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466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624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777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934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0091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7245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778" y="134510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466" y="1345109"/>
            <a:ext cx="381633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606" y="1289618"/>
            <a:ext cx="3817838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9" indent="0">
              <a:buNone/>
              <a:defRPr sz="2100" b="1"/>
            </a:lvl2pPr>
            <a:lvl3pPr marL="943140" indent="0">
              <a:buNone/>
              <a:defRPr sz="1800" b="1"/>
            </a:lvl3pPr>
            <a:lvl4pPr marL="1414669" indent="0">
              <a:buNone/>
              <a:defRPr sz="1700" b="1"/>
            </a:lvl4pPr>
            <a:lvl5pPr marL="1886240" indent="0">
              <a:buNone/>
              <a:defRPr sz="1700" b="1"/>
            </a:lvl5pPr>
            <a:lvl6pPr marL="2357774" indent="0">
              <a:buNone/>
              <a:defRPr sz="1700" b="1"/>
            </a:lvl6pPr>
            <a:lvl7pPr marL="2829344" indent="0">
              <a:buNone/>
              <a:defRPr sz="1700" b="1"/>
            </a:lvl7pPr>
            <a:lvl8pPr marL="3300916" indent="0">
              <a:buNone/>
              <a:defRPr sz="1700" b="1"/>
            </a:lvl8pPr>
            <a:lvl9pPr marL="377245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606" y="1827142"/>
            <a:ext cx="3817838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0606" y="1289618"/>
            <a:ext cx="381933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1569" indent="0">
              <a:buNone/>
              <a:defRPr sz="2100" b="1"/>
            </a:lvl2pPr>
            <a:lvl3pPr marL="943140" indent="0">
              <a:buNone/>
              <a:defRPr sz="1800" b="1"/>
            </a:lvl3pPr>
            <a:lvl4pPr marL="1414669" indent="0">
              <a:buNone/>
              <a:defRPr sz="1700" b="1"/>
            </a:lvl4pPr>
            <a:lvl5pPr marL="1886240" indent="0">
              <a:buNone/>
              <a:defRPr sz="1700" b="1"/>
            </a:lvl5pPr>
            <a:lvl6pPr marL="2357774" indent="0">
              <a:buNone/>
              <a:defRPr sz="1700" b="1"/>
            </a:lvl6pPr>
            <a:lvl7pPr marL="2829344" indent="0">
              <a:buNone/>
              <a:defRPr sz="1700" b="1"/>
            </a:lvl7pPr>
            <a:lvl8pPr marL="3300916" indent="0">
              <a:buNone/>
              <a:defRPr sz="1700" b="1"/>
            </a:lvl8pPr>
            <a:lvl9pPr marL="3772454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0606" y="1827142"/>
            <a:ext cx="381933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4860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09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4860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1569" indent="0">
              <a:buNone/>
              <a:defRPr sz="1300"/>
            </a:lvl2pPr>
            <a:lvl3pPr marL="943140" indent="0">
              <a:buNone/>
              <a:defRPr sz="1100"/>
            </a:lvl3pPr>
            <a:lvl4pPr marL="1414669" indent="0">
              <a:buNone/>
              <a:defRPr sz="1000"/>
            </a:lvl4pPr>
            <a:lvl5pPr marL="1886240" indent="0">
              <a:buNone/>
              <a:defRPr sz="1000"/>
            </a:lvl5pPr>
            <a:lvl6pPr marL="2357774" indent="0">
              <a:buNone/>
              <a:defRPr sz="1000"/>
            </a:lvl6pPr>
            <a:lvl7pPr marL="2829344" indent="0">
              <a:buNone/>
              <a:defRPr sz="1000"/>
            </a:lvl7pPr>
            <a:lvl8pPr marL="3300916" indent="0">
              <a:buNone/>
              <a:defRPr sz="1000"/>
            </a:lvl8pPr>
            <a:lvl9pPr marL="377245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690" y="4036054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690" y="518849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1569" indent="0">
              <a:buNone/>
              <a:defRPr sz="2900"/>
            </a:lvl2pPr>
            <a:lvl3pPr marL="943140" indent="0">
              <a:buNone/>
              <a:defRPr sz="2500"/>
            </a:lvl3pPr>
            <a:lvl4pPr marL="1414669" indent="0">
              <a:buNone/>
              <a:defRPr sz="2100"/>
            </a:lvl4pPr>
            <a:lvl5pPr marL="1886240" indent="0">
              <a:buNone/>
              <a:defRPr sz="2100"/>
            </a:lvl5pPr>
            <a:lvl6pPr marL="2357774" indent="0">
              <a:buNone/>
              <a:defRPr sz="2100"/>
            </a:lvl6pPr>
            <a:lvl7pPr marL="2829344" indent="0">
              <a:buNone/>
              <a:defRPr sz="2100"/>
            </a:lvl7pPr>
            <a:lvl8pPr marL="3300916" indent="0">
              <a:buNone/>
              <a:defRPr sz="2100"/>
            </a:lvl8pPr>
            <a:lvl9pPr marL="3772454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690" y="4508886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1569" indent="0">
              <a:buNone/>
              <a:defRPr sz="1300"/>
            </a:lvl2pPr>
            <a:lvl3pPr marL="943140" indent="0">
              <a:buNone/>
              <a:defRPr sz="1100"/>
            </a:lvl3pPr>
            <a:lvl4pPr marL="1414669" indent="0">
              <a:buNone/>
              <a:defRPr sz="1000"/>
            </a:lvl4pPr>
            <a:lvl5pPr marL="1886240" indent="0">
              <a:buNone/>
              <a:defRPr sz="1000"/>
            </a:lvl5pPr>
            <a:lvl6pPr marL="2357774" indent="0">
              <a:buNone/>
              <a:defRPr sz="1000"/>
            </a:lvl6pPr>
            <a:lvl7pPr marL="2829344" indent="0">
              <a:buNone/>
              <a:defRPr sz="1000"/>
            </a:lvl7pPr>
            <a:lvl8pPr marL="3300916" indent="0">
              <a:buNone/>
              <a:defRPr sz="1000"/>
            </a:lvl8pPr>
            <a:lvl9pPr marL="3772454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32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062" y="234032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49673" y="1789951"/>
            <a:ext cx="7344649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96368" y="3264707"/>
            <a:ext cx="604853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5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5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4231" y="3705788"/>
            <a:ext cx="7344649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84231" y="2441788"/>
            <a:ext cx="7344649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5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0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3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58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3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87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14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5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32517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93023" y="1345200"/>
            <a:ext cx="381633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213" y="1289649"/>
            <a:ext cx="38178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32213" y="1827145"/>
            <a:ext cx="38178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391130" y="1289649"/>
            <a:ext cx="3819339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56" indent="0">
              <a:buNone/>
              <a:defRPr sz="2100" b="1"/>
            </a:lvl2pPr>
            <a:lvl3pPr marL="940305" indent="0">
              <a:buNone/>
              <a:defRPr sz="1800" b="1"/>
            </a:lvl3pPr>
            <a:lvl4pPr marL="1410434" indent="0">
              <a:buNone/>
              <a:defRPr sz="1700" b="1"/>
            </a:lvl4pPr>
            <a:lvl5pPr marL="1880586" indent="0">
              <a:buNone/>
              <a:defRPr sz="1700" b="1"/>
            </a:lvl5pPr>
            <a:lvl6pPr marL="2350736" indent="0">
              <a:buNone/>
              <a:defRPr sz="1700" b="1"/>
            </a:lvl6pPr>
            <a:lvl7pPr marL="2820878" indent="0">
              <a:buNone/>
              <a:defRPr sz="1700" b="1"/>
            </a:lvl7pPr>
            <a:lvl8pPr marL="3291014" indent="0">
              <a:buNone/>
              <a:defRPr sz="1700" b="1"/>
            </a:lvl8pPr>
            <a:lvl9pPr marL="3761156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391130" y="1827145"/>
            <a:ext cx="3819339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33575" y="232502"/>
            <a:ext cx="2842751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378884" y="232740"/>
            <a:ext cx="4830426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33575" y="1205634"/>
            <a:ext cx="2842751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93711" y="4036095"/>
            <a:ext cx="5184458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693711" y="519006"/>
            <a:ext cx="5184458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56" indent="0">
              <a:buNone/>
              <a:defRPr sz="2900"/>
            </a:lvl2pPr>
            <a:lvl3pPr marL="940305" indent="0">
              <a:buNone/>
              <a:defRPr sz="2500"/>
            </a:lvl3pPr>
            <a:lvl4pPr marL="1410434" indent="0">
              <a:buNone/>
              <a:defRPr sz="2100"/>
            </a:lvl4pPr>
            <a:lvl5pPr marL="1880586" indent="0">
              <a:buNone/>
              <a:defRPr sz="2100"/>
            </a:lvl5pPr>
            <a:lvl6pPr marL="2350736" indent="0">
              <a:buNone/>
              <a:defRPr sz="2100"/>
            </a:lvl6pPr>
            <a:lvl7pPr marL="2820878" indent="0">
              <a:buNone/>
              <a:defRPr sz="2100"/>
            </a:lvl7pPr>
            <a:lvl8pPr marL="3291014" indent="0">
              <a:buNone/>
              <a:defRPr sz="2100"/>
            </a:lvl8pPr>
            <a:lvl9pPr marL="3761156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693711" y="4508891"/>
            <a:ext cx="5184458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56" indent="0">
              <a:buNone/>
              <a:defRPr sz="1300"/>
            </a:lvl2pPr>
            <a:lvl3pPr marL="940305" indent="0">
              <a:buNone/>
              <a:defRPr sz="1100"/>
            </a:lvl3pPr>
            <a:lvl4pPr marL="1410434" indent="0">
              <a:buNone/>
              <a:defRPr sz="1000"/>
            </a:lvl4pPr>
            <a:lvl5pPr marL="1880586" indent="0">
              <a:buNone/>
              <a:defRPr sz="1000"/>
            </a:lvl5pPr>
            <a:lvl6pPr marL="2350736" indent="0">
              <a:buNone/>
              <a:defRPr sz="1000"/>
            </a:lvl6pPr>
            <a:lvl7pPr marL="2820878" indent="0">
              <a:buNone/>
              <a:defRPr sz="1000"/>
            </a:lvl7pPr>
            <a:lvl8pPr marL="3291014" indent="0">
              <a:buNone/>
              <a:defRPr sz="1000"/>
            </a:lvl8pPr>
            <a:lvl9pPr marL="3761156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264925" y="234075"/>
            <a:ext cx="1944173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32130" y="234075"/>
            <a:ext cx="5688501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039" y="230709"/>
            <a:ext cx="7776687" cy="960173"/>
          </a:xfrm>
          <a:prstGeom prst="rect">
            <a:avLst/>
          </a:prstGeom>
        </p:spPr>
        <p:txBody>
          <a:bodyPr vert="horz" lIns="82295" tIns="41148" rIns="82295" bIns="41148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039" y="1344244"/>
            <a:ext cx="7776687" cy="3802019"/>
          </a:xfrm>
          <a:prstGeom prst="rect">
            <a:avLst/>
          </a:prstGeom>
        </p:spPr>
        <p:txBody>
          <a:bodyPr vert="horz" lIns="82295" tIns="41148" rIns="82295" bIns="41148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2038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E2626D-99DE-4B05-96E6-55DEC14E9426}" type="datetimeFigureOut">
              <a:rPr lang="fr-FR" smtClean="0"/>
              <a:pPr/>
              <a:t>18/06/2025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2261" y="5339629"/>
            <a:ext cx="2736242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2547" y="5339629"/>
            <a:ext cx="2016178" cy="306722"/>
          </a:xfrm>
          <a:prstGeom prst="rect">
            <a:avLst/>
          </a:prstGeom>
        </p:spPr>
        <p:txBody>
          <a:bodyPr vert="horz" lIns="82295" tIns="41148" rIns="82295" bIns="41148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73EFB7-8A0E-4F8B-B8E7-1F2AF58DF22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random/>
  </p:transition>
  <p:txStyles>
    <p:titleStyle>
      <a:lvl1pPr algn="ctr" defTabSz="822952" rtl="0" eaLnBrk="1" latinLnBrk="0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8607" indent="-308607" algn="l" defTabSz="82295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68649" indent="-257172" algn="l" defTabSz="822952" rtl="0" eaLnBrk="1" latinLnBrk="0" hangingPunct="1">
        <a:spcBef>
          <a:spcPct val="20000"/>
        </a:spcBef>
        <a:buFont typeface="Arial" pitchFamily="34" charset="0"/>
        <a:buChar char="–"/>
        <a:defRPr sz="2500" kern="1200">
          <a:solidFill>
            <a:schemeClr val="tx1"/>
          </a:solidFill>
          <a:latin typeface="+mn-lt"/>
          <a:ea typeface="+mn-ea"/>
          <a:cs typeface="+mn-cs"/>
        </a:defRPr>
      </a:lvl2pPr>
      <a:lvl3pPr marL="1028690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66" indent="-205738" algn="l" defTabSz="822952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51641" indent="-205738" algn="l" defTabSz="822952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3118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674593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086069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497545" indent="-205738" algn="l" defTabSz="822952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1147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52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2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04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57379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56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80331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91807" algn="l" defTabSz="822952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32" y="231550"/>
            <a:ext cx="7776687" cy="960175"/>
          </a:xfrm>
          <a:prstGeom prst="rect">
            <a:avLst/>
          </a:prstGeom>
        </p:spPr>
        <p:txBody>
          <a:bodyPr vert="horz" lIns="93717" tIns="46843" rIns="93717" bIns="4684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32" y="1345109"/>
            <a:ext cx="7776687" cy="3802019"/>
          </a:xfrm>
          <a:prstGeom prst="rect">
            <a:avLst/>
          </a:prstGeom>
        </p:spPr>
        <p:txBody>
          <a:bodyPr vert="horz" lIns="93717" tIns="46843" rIns="93717" bIns="4684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648" y="5342967"/>
            <a:ext cx="2016178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l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039" y="5342967"/>
            <a:ext cx="2736242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ctr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117" y="5342967"/>
            <a:ext cx="2016178" cy="306722"/>
          </a:xfrm>
          <a:prstGeom prst="rect">
            <a:avLst/>
          </a:prstGeom>
        </p:spPr>
        <p:txBody>
          <a:bodyPr vert="horz" lIns="93717" tIns="46843" rIns="93717" bIns="46843" rtlCol="0" anchor="ctr"/>
          <a:lstStyle>
            <a:lvl1pPr algn="r" defTabSz="94314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advTm="4000">
    <p:random/>
  </p:transition>
  <p:txStyles>
    <p:titleStyle>
      <a:lvl1pPr algn="ctr" defTabSz="94314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3679" indent="-353679" algn="l" defTabSz="943140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6274" indent="-294719" algn="l" defTabSz="943140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8908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0453" indent="-235803" algn="l" defTabSz="94314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22031" indent="-235803" algn="l" defTabSz="943140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93554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65135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36677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08270" indent="-235803" algn="l" defTabSz="943140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1569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314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4669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6240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777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934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00916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2454" algn="l" defTabSz="94314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32163" y="231696"/>
            <a:ext cx="7776687" cy="960175"/>
          </a:xfrm>
          <a:prstGeom prst="rect">
            <a:avLst/>
          </a:prstGeom>
        </p:spPr>
        <p:txBody>
          <a:bodyPr vert="horz" lIns="93434" tIns="46699" rIns="93434" bIns="4669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32163" y="1345200"/>
            <a:ext cx="7776687" cy="3802019"/>
          </a:xfrm>
          <a:prstGeom prst="rect">
            <a:avLst/>
          </a:prstGeom>
        </p:spPr>
        <p:txBody>
          <a:bodyPr vert="horz" lIns="93434" tIns="46699" rIns="93434" bIns="4669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33756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l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18/06/2025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954146" y="5343052"/>
            <a:ext cx="2736242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ct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195217" y="5343052"/>
            <a:ext cx="2016178" cy="306722"/>
          </a:xfrm>
          <a:prstGeom prst="rect">
            <a:avLst/>
          </a:prstGeom>
        </p:spPr>
        <p:txBody>
          <a:bodyPr vert="horz" lIns="93434" tIns="46699" rIns="93434" bIns="46699" rtlCol="0" anchor="ctr"/>
          <a:lstStyle>
            <a:lvl1pPr algn="r" defTabSz="940305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advTm="4000">
    <p:random/>
  </p:transition>
  <p:txStyles>
    <p:titleStyle>
      <a:lvl1pPr algn="ctr" defTabSz="940305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1" indent="-352631" algn="l" defTabSz="940305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76" indent="-293838" algn="l" defTabSz="940305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78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03" indent="-235100" algn="l" defTabSz="940305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48" indent="-235100" algn="l" defTabSz="940305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72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44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096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43" indent="-235100" algn="l" defTabSz="940305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05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3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58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3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878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14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56" algn="l" defTabSz="9403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gif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1.png"/><Relationship Id="rId5" Type="http://schemas.openxmlformats.org/officeDocument/2006/relationships/image" Target="../media/image70.gif"/><Relationship Id="rId4" Type="http://schemas.openxmlformats.org/officeDocument/2006/relationships/image" Target="../media/image6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>
            <a:off x="4644000" y="180000"/>
            <a:ext cx="3855990" cy="3001569"/>
          </a:xfrm>
          <a:prstGeom prst="rect">
            <a:avLst/>
          </a:prstGeom>
          <a:noFill/>
        </p:spPr>
        <p:txBody>
          <a:bodyPr wrap="none" lIns="78585" tIns="39278" rIns="78585" bIns="39278" rtlCol="0">
            <a:prstTxWarp prst="textArchUpPour">
              <a:avLst/>
            </a:prstTxWarp>
            <a:spAutoFit/>
          </a:bodyPr>
          <a:lstStyle/>
          <a:p>
            <a:pPr defTabSz="943131"/>
            <a:r>
              <a:rPr lang="fr-FR" sz="7700" dirty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660000">
            <a:off x="1368000" y="3204000"/>
            <a:ext cx="1667138" cy="148051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spect="1"/>
          </p:cNvSpPr>
          <p:nvPr/>
        </p:nvSpPr>
        <p:spPr>
          <a:xfrm rot="21600000">
            <a:off x="-180170" y="4827326"/>
            <a:ext cx="8820933" cy="971875"/>
          </a:xfrm>
          <a:prstGeom prst="rect">
            <a:avLst/>
          </a:prstGeom>
          <a:noFill/>
        </p:spPr>
        <p:txBody>
          <a:bodyPr wrap="square" lIns="78585" tIns="39278" rIns="78585" bIns="39278" rtlCol="0">
            <a:spAutoFit/>
          </a:bodyPr>
          <a:lstStyle/>
          <a:p>
            <a:pPr defTabSz="943131"/>
            <a:r>
              <a:rPr lang="fr-FR" sz="53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 </a:t>
            </a:r>
            <a:r>
              <a:rPr lang="fr-FR" sz="5800" dirty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des sorties de </a:t>
            </a:r>
            <a:r>
              <a:rPr lang="fr-FR" sz="5800" dirty="0" smtClean="0">
                <a:ln w="254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Margot </a:t>
            </a:r>
            <a:endParaRPr lang="fr-FR" sz="5800" dirty="0">
              <a:ln w="25400">
                <a:solidFill>
                  <a:prstClr val="black"/>
                </a:solidFill>
              </a:ln>
              <a:solidFill>
                <a:srgbClr val="FFFF00"/>
              </a:solidFill>
              <a:latin typeface="Broadway" pitchFamily="82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556000" y="180000"/>
            <a:ext cx="2304157" cy="1064208"/>
          </a:xfrm>
          <a:prstGeom prst="rect">
            <a:avLst/>
          </a:prstGeom>
          <a:noFill/>
        </p:spPr>
        <p:txBody>
          <a:bodyPr wrap="square" lIns="78585" tIns="39278" rIns="78585" bIns="39278" rtlCol="0">
            <a:spAutoFit/>
          </a:bodyPr>
          <a:lstStyle/>
          <a:p>
            <a:pPr algn="ctr" defTabSz="94313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 par  </a:t>
            </a:r>
          </a:p>
          <a:p>
            <a:pPr algn="ctr" defTabSz="94313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une  randonneuse  </a:t>
            </a:r>
          </a:p>
          <a:p>
            <a:pPr algn="ctr" defTabSz="943131"/>
            <a:r>
              <a:rPr lang="fr-FR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100" b="1" dirty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</a:p>
        </p:txBody>
      </p:sp>
      <p:sp>
        <p:nvSpPr>
          <p:cNvPr id="9" name="Rectangle 8"/>
          <p:cNvSpPr/>
          <p:nvPr/>
        </p:nvSpPr>
        <p:spPr>
          <a:xfrm>
            <a:off x="72006" y="2376045"/>
            <a:ext cx="1908117" cy="2398819"/>
          </a:xfrm>
          <a:prstGeom prst="rect">
            <a:avLst/>
          </a:prstGeom>
        </p:spPr>
        <p:txBody>
          <a:bodyPr wrap="square" lIns="104895" tIns="52430" rIns="104895" bIns="52430">
            <a:spAutoFit/>
          </a:bodyPr>
          <a:lstStyle/>
          <a:p>
            <a:pPr algn="ctr" defTabSz="943131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Flâner est une science, </a:t>
            </a:r>
          </a:p>
          <a:p>
            <a:pPr algn="ctr" defTabSz="943131"/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c'est la gastronomie </a:t>
            </a:r>
            <a:endParaRPr lang="fr-FR" sz="2700" b="1" dirty="0" smtClean="0">
              <a:solidFill>
                <a:prstClr val="black"/>
              </a:solidFill>
              <a:latin typeface="Chiller" pitchFamily="82" charset="0"/>
            </a:endParaRPr>
          </a:p>
          <a:p>
            <a:pPr algn="ctr" defTabSz="943131"/>
            <a:r>
              <a:rPr lang="fr-FR" sz="2700" b="1" dirty="0" smtClean="0">
                <a:solidFill>
                  <a:prstClr val="black"/>
                </a:solidFill>
                <a:latin typeface="Chiller" pitchFamily="82" charset="0"/>
              </a:rPr>
              <a:t>de </a:t>
            </a:r>
            <a:r>
              <a:rPr lang="fr-FR" sz="2700" b="1" dirty="0">
                <a:solidFill>
                  <a:prstClr val="black"/>
                </a:solidFill>
                <a:latin typeface="Chiller" pitchFamily="82" charset="0"/>
              </a:rPr>
              <a:t>l'œil..</a:t>
            </a:r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  <a:p>
            <a:pPr algn="ctr" defTabSz="943131"/>
            <a:endParaRPr lang="fr-FR" sz="13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pic>
        <p:nvPicPr>
          <p:cNvPr id="10" name="Image 9" descr="reporter-5-16008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-60000">
            <a:off x="5477183" y="4068003"/>
            <a:ext cx="1260000" cy="546671"/>
          </a:xfrm>
          <a:prstGeom prst="rect">
            <a:avLst/>
          </a:prstGeom>
        </p:spPr>
      </p:pic>
      <p:pic>
        <p:nvPicPr>
          <p:cNvPr id="11" name="Image 10" descr="a1appareil_photo_flash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744317" y="2016423"/>
            <a:ext cx="1152000" cy="115200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4781703" y="1836000"/>
            <a:ext cx="3802643" cy="18774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3600" dirty="0" smtClean="0">
                <a:ln w="25400">
                  <a:solidFill>
                    <a:schemeClr val="tx1"/>
                  </a:solidFill>
                </a:ln>
                <a:solidFill>
                  <a:srgbClr val="92D050"/>
                </a:solidFill>
                <a:latin typeface="Baloo" pitchFamily="66" charset="0"/>
                <a:cs typeface="Baloo" pitchFamily="66" charset="0"/>
              </a:rPr>
              <a:t>à la bibliothèque </a:t>
            </a:r>
          </a:p>
          <a:p>
            <a:pPr algn="ctr"/>
            <a:r>
              <a:rPr lang="fr-FR" sz="4400" dirty="0" smtClean="0">
                <a:ln w="25400">
                  <a:solidFill>
                    <a:schemeClr val="tx1"/>
                  </a:solidFill>
                </a:ln>
                <a:solidFill>
                  <a:srgbClr val="92D050"/>
                </a:solidFill>
                <a:latin typeface="Baloo" pitchFamily="66" charset="0"/>
                <a:cs typeface="Baloo" pitchFamily="66" charset="0"/>
              </a:rPr>
              <a:t>humaniste</a:t>
            </a:r>
            <a:r>
              <a:rPr lang="fr-FR" sz="3600" dirty="0" smtClean="0">
                <a:ln w="25400">
                  <a:solidFill>
                    <a:schemeClr val="tx1"/>
                  </a:solidFill>
                </a:ln>
                <a:solidFill>
                  <a:srgbClr val="92D050"/>
                </a:solidFill>
                <a:latin typeface="Baloo" pitchFamily="66" charset="0"/>
                <a:cs typeface="Baloo" pitchFamily="66" charset="0"/>
              </a:rPr>
              <a:t> </a:t>
            </a:r>
          </a:p>
          <a:p>
            <a:pPr algn="ctr"/>
            <a:r>
              <a:rPr lang="fr-FR" sz="3600" dirty="0" smtClean="0">
                <a:ln w="25400">
                  <a:solidFill>
                    <a:schemeClr val="tx1"/>
                  </a:solidFill>
                </a:ln>
                <a:solidFill>
                  <a:srgbClr val="92D050"/>
                </a:solidFill>
                <a:latin typeface="Baloo" pitchFamily="66" charset="0"/>
                <a:cs typeface="Baloo" pitchFamily="66" charset="0"/>
              </a:rPr>
              <a:t>de Sélestat</a:t>
            </a:r>
            <a:endParaRPr lang="fr-FR" sz="3600" dirty="0">
              <a:ln w="25400">
                <a:solidFill>
                  <a:schemeClr val="tx1"/>
                </a:solidFill>
              </a:ln>
              <a:solidFill>
                <a:srgbClr val="92D050"/>
              </a:solidFill>
              <a:latin typeface="Baloo" pitchFamily="66" charset="0"/>
              <a:cs typeface="Baloo" pitchFamily="66" charset="0"/>
            </a:endParaRPr>
          </a:p>
        </p:txBody>
      </p:sp>
      <p:pic>
        <p:nvPicPr>
          <p:cNvPr id="13" name="the_greatest_classical2_masterpieces_2576925012281906271.wav">
            <a:hlinkClick r:id="" action="ppaction://media"/>
          </p:cNvPr>
          <p:cNvPicPr>
            <a:picLocks noRot="1" noChangeAspect="1"/>
          </p:cNvPicPr>
          <p:nvPr>
            <a:wavAudioFile r:embed="rId1" name="the_greatest_classical2_masterpieces_2576925012281906271.wav"/>
          </p:nvPr>
        </p:nvPicPr>
        <p:blipFill>
          <a:blip r:embed="rId7" cstate="print"/>
          <a:stretch>
            <a:fillRect/>
          </a:stretch>
        </p:blipFill>
        <p:spPr>
          <a:xfrm>
            <a:off x="6480621" y="1368351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5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800"/>
                            </p:stCondLst>
                            <p:childTnLst>
                              <p:par>
                                <p:cTn id="30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8800"/>
                            </p:stCondLst>
                            <p:childTnLst>
                              <p:par>
                                <p:cTn id="3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800"/>
                            </p:stCondLst>
                            <p:childTnLst>
                              <p:par>
                                <p:cTn id="38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41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2" grpId="0"/>
      <p:bldP spid="7" grpId="0"/>
      <p:bldP spid="8" grpId="0"/>
      <p:bldP spid="9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30000"/>
            <a:lum/>
          </a:blip>
          <a:srcRect/>
          <a:stretch>
            <a:fillRect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180000"/>
            <a:ext cx="8640763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200" b="1" dirty="0" smtClean="0">
                <a:latin typeface="Baloo" pitchFamily="66" charset="0"/>
                <a:cs typeface="Baloo" pitchFamily="66" charset="0"/>
              </a:rPr>
              <a:t>Les </a:t>
            </a:r>
            <a:r>
              <a:rPr lang="fr-FR" sz="2200" b="1" dirty="0">
                <a:latin typeface="Baloo" pitchFamily="66" charset="0"/>
                <a:cs typeface="Baloo" pitchFamily="66" charset="0"/>
              </a:rPr>
              <a:t>trésors de la Renaissance dans un musée au cœur de l’Alsace</a:t>
            </a:r>
          </a:p>
        </p:txBody>
      </p:sp>
      <p:sp>
        <p:nvSpPr>
          <p:cNvPr id="4" name="Rectangle 3"/>
          <p:cNvSpPr/>
          <p:nvPr/>
        </p:nvSpPr>
        <p:spPr>
          <a:xfrm>
            <a:off x="-1" y="576000"/>
            <a:ext cx="8640763" cy="5178341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ctr"/>
            <a:r>
              <a:rPr lang="fr-FR" b="1" dirty="0"/>
              <a:t>La Bibliothèque Humaniste vous invite à un voyage entre manuscrits médiévaux et imprimés du 15</a:t>
            </a:r>
            <a:r>
              <a:rPr lang="fr-FR" b="1" baseline="30000" dirty="0"/>
              <a:t>e</a:t>
            </a:r>
            <a:r>
              <a:rPr lang="fr-FR" b="1" dirty="0"/>
              <a:t> et 16</a:t>
            </a:r>
            <a:r>
              <a:rPr lang="fr-FR" b="1" baseline="30000" dirty="0"/>
              <a:t>e</a:t>
            </a:r>
            <a:r>
              <a:rPr lang="fr-FR" b="1" dirty="0"/>
              <a:t> siècle, dans un bâtiment imaginé par l’architecte Rudy </a:t>
            </a:r>
            <a:r>
              <a:rPr lang="fr-FR" b="1" dirty="0" err="1"/>
              <a:t>Ricciotti</a:t>
            </a:r>
            <a:r>
              <a:rPr lang="fr-FR" b="1" dirty="0"/>
              <a:t>.</a:t>
            </a:r>
          </a:p>
          <a:p>
            <a:pPr algn="ctr"/>
            <a:r>
              <a:rPr lang="fr-FR" b="1" dirty="0"/>
              <a:t>Suivez les traces du célèbre humaniste </a:t>
            </a:r>
            <a:r>
              <a:rPr lang="fr-FR" b="1" dirty="0" err="1"/>
              <a:t>Beatus</a:t>
            </a:r>
            <a:r>
              <a:rPr lang="fr-FR" b="1" dirty="0"/>
              <a:t> </a:t>
            </a:r>
            <a:r>
              <a:rPr lang="fr-FR" b="1" dirty="0" err="1"/>
              <a:t>Rhenanus</a:t>
            </a:r>
            <a:r>
              <a:rPr lang="fr-FR" b="1" dirty="0"/>
              <a:t> grâce au témoignage précieux laissé </a:t>
            </a:r>
            <a:endParaRPr lang="fr-FR" b="1" dirty="0" smtClean="0"/>
          </a:p>
          <a:p>
            <a:pPr algn="ctr"/>
            <a:r>
              <a:rPr lang="fr-FR" b="1" dirty="0" smtClean="0"/>
              <a:t>par </a:t>
            </a:r>
            <a:r>
              <a:rPr lang="fr-FR" b="1" dirty="0"/>
              <a:t>sa bibliothèque inscrite au Registre </a:t>
            </a:r>
            <a:r>
              <a:rPr lang="fr-FR" b="1" i="1" dirty="0"/>
              <a:t>Mémoire du monde</a:t>
            </a:r>
            <a:r>
              <a:rPr lang="fr-FR" b="1" dirty="0"/>
              <a:t> de l’UNESCO</a:t>
            </a:r>
            <a:r>
              <a:rPr lang="fr-FR" b="1" dirty="0" smtClean="0"/>
              <a:t>. </a:t>
            </a:r>
          </a:p>
          <a:p>
            <a:pPr algn="ctr"/>
            <a:endParaRPr lang="fr-FR" sz="1050" b="1" dirty="0" smtClean="0"/>
          </a:p>
          <a:p>
            <a:pPr algn="ctr"/>
            <a:r>
              <a:rPr lang="fr-FR" b="1" dirty="0" smtClean="0"/>
              <a:t>La Bibliothèque humaniste de Sélestat, en Alsace, est installée depuis 1889 dans l'ancienne halle </a:t>
            </a:r>
          </a:p>
          <a:p>
            <a:pPr algn="ctr"/>
            <a:r>
              <a:rPr lang="fr-FR" b="1" dirty="0" smtClean="0"/>
              <a:t>aux blés de cette commune du Bas-Rhin. Cet édifice fut construit par Gustave </a:t>
            </a:r>
            <a:r>
              <a:rPr lang="fr-FR" b="1" dirty="0" err="1" smtClean="0"/>
              <a:t>Klotz</a:t>
            </a:r>
            <a:r>
              <a:rPr lang="fr-FR" b="1" dirty="0" smtClean="0"/>
              <a:t> entre 1843 et 1845 sur l'emplacement de l'ancienne douane[1], au cœur du centre-ville historique, non loin de l'église gothique Saint-Georges et de l'église romane Sainte-Foy. </a:t>
            </a:r>
          </a:p>
          <a:p>
            <a:pPr algn="ctr"/>
            <a:r>
              <a:rPr lang="fr-FR" b="1" dirty="0" smtClean="0"/>
              <a:t>Elle possède un fonds important de manuscrits médiévaux et d'imprimés des XVe et XVIe siècles, </a:t>
            </a:r>
          </a:p>
          <a:p>
            <a:pPr algn="ctr">
              <a:buFont typeface="Arial" pitchFamily="34" charset="0"/>
              <a:buChar char="•"/>
            </a:pPr>
            <a:r>
              <a:rPr lang="fr-FR" b="1" dirty="0" smtClean="0"/>
              <a:t>en particulier les quelque 670 volumes reliés en cuir de la bibliothèque personnelle de l'humaniste alsacien </a:t>
            </a:r>
            <a:r>
              <a:rPr lang="fr-FR" b="1" dirty="0" err="1" smtClean="0"/>
              <a:t>Beatus</a:t>
            </a:r>
            <a:r>
              <a:rPr lang="fr-FR" b="1" dirty="0" smtClean="0"/>
              <a:t> </a:t>
            </a:r>
            <a:r>
              <a:rPr lang="fr-FR" b="1" dirty="0" err="1" smtClean="0"/>
              <a:t>Rhenanus</a:t>
            </a:r>
            <a:r>
              <a:rPr lang="fr-FR" b="1" dirty="0" smtClean="0"/>
              <a:t>, inscrite en 2011 au Registre « Mémoire du monde » de l’UNESCO. La Bibliothèque humaniste de Sélestat comporte un vaste fonds de manuscrits et livres anciens – qui attire des chercheurs d'Europe et du monde – provenant essentiellement de la bibliothèque paroissiale et de la bibliothèque personnelle de </a:t>
            </a:r>
            <a:r>
              <a:rPr lang="fr-FR" b="1" dirty="0" err="1" smtClean="0"/>
              <a:t>Beatus</a:t>
            </a:r>
            <a:r>
              <a:rPr lang="fr-FR" b="1" dirty="0" smtClean="0"/>
              <a:t> </a:t>
            </a:r>
            <a:r>
              <a:rPr lang="fr-FR" b="1" dirty="0" err="1" smtClean="0"/>
              <a:t>Rhenanus</a:t>
            </a:r>
            <a:r>
              <a:rPr lang="fr-FR" b="1" dirty="0" smtClean="0"/>
              <a:t> (1485-1547), qui en fit don à sa ville natale. Depuis le 26 mai 2011, cette dernière, riche de quelque 670 volumes, est officiellement inscrite au Registre « Mémoire du monde » de l’UNESCO. Ce label, qui référence des œuvres représentatives du patrimoine documentaire mondial, souligne « l'intérêt exceptionnel et le caractère unique et irremplaçable » de la bibliothèque du plus célèbre des humanistes alsaciens, la seule d’un grand humaniste dont l’ensemble soit resté pratiquement intact.</a:t>
            </a:r>
          </a:p>
          <a:p>
            <a:pPr algn="ctr">
              <a:buFont typeface="Arial" pitchFamily="34" charset="0"/>
              <a:buChar char="•"/>
            </a:pPr>
            <a:endParaRPr lang="fr-FR" b="1" dirty="0"/>
          </a:p>
        </p:txBody>
      </p:sp>
      <p:pic>
        <p:nvPicPr>
          <p:cNvPr id="5" name="Image 4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000" y="5364000"/>
            <a:ext cx="297180" cy="29718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3847366_10229825721760667_38145199422263371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39862" y="0"/>
            <a:ext cx="5761038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69338202_18032369237381983_79259234150618781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559204_10219033920055042_8303960250499727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645483_10219033918935014_29232865928586199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2258" y="0"/>
            <a:ext cx="6916246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694080_10219033920415051_655422412639384371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09965" y="0"/>
            <a:ext cx="4620833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729162_10219033920655057_97666181492008550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2258" y="0"/>
            <a:ext cx="6916246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1926448_10219033918775010_1584075636316569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7466" y="0"/>
            <a:ext cx="4605830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62054680_10219033920895063_69329324167470776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2258" y="0"/>
            <a:ext cx="6916246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19314_10235146828027671_1681522491009173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62258" y="0"/>
            <a:ext cx="6916246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355518_887527323538085_5463158930124242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60100" y="0"/>
            <a:ext cx="3120562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583876_892324603058357_47828225998834423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6241" y="0"/>
            <a:ext cx="4328280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655672_892324859724998_54348361037701628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3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1918909_892324963058321_239283757445882860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152316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084707_892324576391693_33687413932574120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3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792881_1003706771786893_8363053865086940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110537_1003706508453586_29094340219942499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499756_10230755432242504_5896207947091419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526528_10230755429962447_59199240664306612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4908" y="0"/>
            <a:ext cx="5250946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796692_10236694957291863_65137185260428149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721797_10230755428882420_15339902189207364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18735" y="0"/>
            <a:ext cx="4403293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803400_10230755428562412_79369113373850932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55027" y="0"/>
            <a:ext cx="3930708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4775003_10223553012252153_464794217574586178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3" y="432000"/>
            <a:ext cx="8640000" cy="4860000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3640469_10230755427682390_433700282235945719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853362_10236694960851952_90264971177137550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6995936_10226985714739071_35015887738402335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75344_10236694958451892_80561239431444742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071962_10236694960211936_6711489884919787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56854_10226985714939076_2774928418297333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13544_1080360440803369_484561054393162311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1"/>
            <a:ext cx="8640000" cy="5754385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32394_10236694959051907_2733700752709326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166243_10226985715659094_33201569788342347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01411_10236694960531944_417577423548662644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10058_10236694956651847_717321370856424223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283590_10236694957611871_203748842533720196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83203_10236694958971905_6037880851890747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386127_10226985717299135_84990843001573455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421083_10236694958571895_742349629934085463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444650_10236694956891853_69389046907080584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481919_10236694959651922_21014554729855383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05043_10236694959531919_73957465868312492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05786_10236694957451867_74177842236167908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520977_10226985717219133_171342416384575998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74293_10236694960291938_543293308033274491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29933" y="0"/>
            <a:ext cx="4980897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428861_10236694957771875_680523738020093058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59992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964022290453844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648259"/>
            <a:ext cx="8640000" cy="4514072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87877327_10236694960571945_29728573745879189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689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72178047_892324566391694_92090846042374105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008300"/>
            <a:ext cx="8640000" cy="3889687"/>
          </a:xfrm>
          <a:prstGeom prst="rect">
            <a:avLst/>
          </a:prstGeom>
        </p:spPr>
      </p:pic>
    </p:spTree>
  </p:cSld>
  <p:clrMapOvr>
    <a:masterClrMapping/>
  </p:clrMapOvr>
  <p:transition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5904557" y="1728391"/>
            <a:ext cx="1926416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4104002" y="5112767"/>
            <a:ext cx="1040599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6" tIns="51878" rIns="103786" bIns="51878" rtlCol="0" anchor="ctr"/>
          <a:lstStyle/>
          <a:p>
            <a:pPr algn="ctr" defTabSz="940288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2501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287933" y="216223"/>
            <a:ext cx="2952328" cy="2382316"/>
          </a:xfrm>
          <a:prstGeom prst="rect">
            <a:avLst/>
          </a:prstGeom>
          <a:noFill/>
        </p:spPr>
        <p:txBody>
          <a:bodyPr wrap="square" lIns="103786" tIns="51878" rIns="103786" bIns="51878" rtlCol="0">
            <a:spAutoFit/>
          </a:bodyPr>
          <a:lstStyle/>
          <a:p>
            <a:pPr algn="ctr" defTabSz="940288"/>
            <a:r>
              <a:rPr lang="fr-FR" sz="3700" b="1" dirty="0" smtClean="0">
                <a:ln w="19050">
                  <a:solidFill>
                    <a:schemeClr val="bg1"/>
                  </a:solidFill>
                </a:ln>
                <a:latin typeface="Franklin Gothic Medium" pitchFamily="34" charset="0"/>
              </a:rPr>
              <a:t>Les plus grands chefs d'œuvre classiques</a:t>
            </a:r>
            <a:endParaRPr lang="fr-FR" sz="3700" b="1" dirty="0">
              <a:ln w="19050">
                <a:solidFill>
                  <a:schemeClr val="bg1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160141" y="4680719"/>
            <a:ext cx="1801510" cy="674156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3700" b="1" dirty="0">
                <a:ln w="19050">
                  <a:solidFill>
                    <a:prstClr val="white"/>
                  </a:solidFill>
                </a:ln>
                <a:solidFill>
                  <a:prstClr val="black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prstClr val="white"/>
                </a:solidFill>
              </a:ln>
              <a:solidFill>
                <a:prstClr val="black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2" y="5436003"/>
            <a:ext cx="979040" cy="304824"/>
          </a:xfrm>
          <a:prstGeom prst="rect">
            <a:avLst/>
          </a:prstGeom>
          <a:noFill/>
        </p:spPr>
        <p:txBody>
          <a:bodyPr wrap="none" lIns="103786" tIns="51878" rIns="103786" bIns="51878" rtlCol="0">
            <a:spAutoFit/>
          </a:bodyPr>
          <a:lstStyle/>
          <a:p>
            <a:pPr defTabSz="940288"/>
            <a:r>
              <a:rPr lang="fr-FR" sz="1300" b="1" dirty="0" smtClean="0">
                <a:solidFill>
                  <a:srgbClr val="FF0000"/>
                </a:solidFill>
              </a:rPr>
              <a:t>18.06.2025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000" y="4644000"/>
            <a:ext cx="1496990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660000">
            <a:off x="6912671" y="756002"/>
            <a:ext cx="757842" cy="673006"/>
          </a:xfrm>
          <a:prstGeom prst="rect">
            <a:avLst/>
          </a:prstGeom>
        </p:spPr>
      </p:pic>
      <p:pic>
        <p:nvPicPr>
          <p:cNvPr id="12" name="Image 11" descr="a1IMG_2156 copie red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1080000">
            <a:off x="4176001" y="4104001"/>
            <a:ext cx="1440000" cy="1080000"/>
          </a:xfrm>
          <a:prstGeom prst="rect">
            <a:avLst/>
          </a:prstGeom>
        </p:spPr>
      </p:pic>
      <p:pic>
        <p:nvPicPr>
          <p:cNvPr id="1026" name="Picture 2" descr="Bouquet flowers PNG transparent image download, size: 600x675px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5965" y="3960639"/>
            <a:ext cx="1224136" cy="1377238"/>
          </a:xfrm>
          <a:prstGeom prst="rect">
            <a:avLst/>
          </a:prstGeom>
          <a:noFill/>
        </p:spPr>
      </p:pic>
      <p:pic>
        <p:nvPicPr>
          <p:cNvPr id="15" name="Image 14" descr="0a000001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960341" y="1728391"/>
            <a:ext cx="1088684" cy="1511968"/>
          </a:xfrm>
          <a:prstGeom prst="rect">
            <a:avLst/>
          </a:prstGeom>
        </p:spPr>
      </p:pic>
      <p:pic>
        <p:nvPicPr>
          <p:cNvPr id="13" name="Image 12" descr="0a0000013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016129" y="2844000"/>
            <a:ext cx="1360938" cy="1512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6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7" presetClass="entr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000"/>
                            </p:stCondLst>
                            <p:childTnLst>
                              <p:par>
                                <p:cTn id="3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80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5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71</Words>
  <Application>Microsoft Office PowerPoint</Application>
  <PresentationFormat>Personnalisé</PresentationFormat>
  <Paragraphs>25</Paragraphs>
  <Slides>63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63</vt:i4>
      </vt:variant>
    </vt:vector>
  </HeadingPairs>
  <TitlesOfParts>
    <vt:vector size="66" baseType="lpstr">
      <vt:lpstr>Thème Office</vt:lpstr>
      <vt:lpstr>15_Thème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 albenesius</dc:creator>
  <cp:lastModifiedBy>Roland albenesius</cp:lastModifiedBy>
  <cp:revision>13</cp:revision>
  <dcterms:created xsi:type="dcterms:W3CDTF">2025-06-17T20:59:35Z</dcterms:created>
  <dcterms:modified xsi:type="dcterms:W3CDTF">2025-06-18T15:46:38Z</dcterms:modified>
</cp:coreProperties>
</file>