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257" r:id="rId57"/>
  </p:sldIdLst>
  <p:sldSz cx="10585450" cy="6840538"/>
  <p:notesSz cx="6858000" cy="9144000"/>
  <p:defaultTextStyle>
    <a:defPPr>
      <a:defRPr lang="fr-FR"/>
    </a:defPPr>
    <a:lvl1pPr marL="0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7850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95699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93549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91399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89248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87098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84948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82797" algn="l" defTabSz="99569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iglVUyjRLiO6joSMoc/7Q==" hashData="QpPmeIiL3laFu7v1XCwjPjPcP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99"/>
    <a:srgbClr val="FF0066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600" y="-82"/>
      </p:cViewPr>
      <p:guideLst>
        <p:guide orient="horz" pos="2155"/>
        <p:guide pos="33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3909" y="2125001"/>
            <a:ext cx="8997633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87818" y="3876305"/>
            <a:ext cx="7409815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6179" y="4395680"/>
            <a:ext cx="8997633" cy="1358607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6179" y="2899313"/>
            <a:ext cx="8997633" cy="149636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85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956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5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913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892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870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4849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9827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29273" y="1596127"/>
            <a:ext cx="4675240" cy="4514439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80938" y="1596127"/>
            <a:ext cx="4675240" cy="4514439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9272" y="1531204"/>
            <a:ext cx="4677079" cy="63813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497850" indent="0">
              <a:buNone/>
              <a:defRPr sz="2200" b="1"/>
            </a:lvl2pPr>
            <a:lvl3pPr marL="995699" indent="0">
              <a:buNone/>
              <a:defRPr sz="1900" b="1"/>
            </a:lvl3pPr>
            <a:lvl4pPr marL="1493549" indent="0">
              <a:buNone/>
              <a:defRPr sz="1700" b="1"/>
            </a:lvl4pPr>
            <a:lvl5pPr marL="1991399" indent="0">
              <a:buNone/>
              <a:defRPr sz="1700" b="1"/>
            </a:lvl5pPr>
            <a:lvl6pPr marL="2489248" indent="0">
              <a:buNone/>
              <a:defRPr sz="1700" b="1"/>
            </a:lvl6pPr>
            <a:lvl7pPr marL="2987098" indent="0">
              <a:buNone/>
              <a:defRPr sz="1700" b="1"/>
            </a:lvl7pPr>
            <a:lvl8pPr marL="3484948" indent="0">
              <a:buNone/>
              <a:defRPr sz="1700" b="1"/>
            </a:lvl8pPr>
            <a:lvl9pPr marL="39827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9272" y="2169338"/>
            <a:ext cx="4677079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377262" y="1531204"/>
            <a:ext cx="4678916" cy="63813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497850" indent="0">
              <a:buNone/>
              <a:defRPr sz="2200" b="1"/>
            </a:lvl2pPr>
            <a:lvl3pPr marL="995699" indent="0">
              <a:buNone/>
              <a:defRPr sz="1900" b="1"/>
            </a:lvl3pPr>
            <a:lvl4pPr marL="1493549" indent="0">
              <a:buNone/>
              <a:defRPr sz="1700" b="1"/>
            </a:lvl4pPr>
            <a:lvl5pPr marL="1991399" indent="0">
              <a:buNone/>
              <a:defRPr sz="1700" b="1"/>
            </a:lvl5pPr>
            <a:lvl6pPr marL="2489248" indent="0">
              <a:buNone/>
              <a:defRPr sz="1700" b="1"/>
            </a:lvl6pPr>
            <a:lvl7pPr marL="2987098" indent="0">
              <a:buNone/>
              <a:defRPr sz="1700" b="1"/>
            </a:lvl7pPr>
            <a:lvl8pPr marL="3484948" indent="0">
              <a:buNone/>
              <a:defRPr sz="1700" b="1"/>
            </a:lvl8pPr>
            <a:lvl9pPr marL="39827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77262" y="2169338"/>
            <a:ext cx="4678916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9274" y="272355"/>
            <a:ext cx="3482540" cy="115909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38617" y="272355"/>
            <a:ext cx="5917561" cy="5838209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29274" y="1431446"/>
            <a:ext cx="3482540" cy="4679118"/>
          </a:xfrm>
        </p:spPr>
        <p:txBody>
          <a:bodyPr/>
          <a:lstStyle>
            <a:lvl1pPr marL="0" indent="0">
              <a:buNone/>
              <a:defRPr sz="1600"/>
            </a:lvl1pPr>
            <a:lvl2pPr marL="497850" indent="0">
              <a:buNone/>
              <a:defRPr sz="1300"/>
            </a:lvl2pPr>
            <a:lvl3pPr marL="995699" indent="0">
              <a:buNone/>
              <a:defRPr sz="1100"/>
            </a:lvl3pPr>
            <a:lvl4pPr marL="1493549" indent="0">
              <a:buNone/>
              <a:defRPr sz="1000"/>
            </a:lvl4pPr>
            <a:lvl5pPr marL="1991399" indent="0">
              <a:buNone/>
              <a:defRPr sz="1000"/>
            </a:lvl5pPr>
            <a:lvl6pPr marL="2489248" indent="0">
              <a:buNone/>
              <a:defRPr sz="1000"/>
            </a:lvl6pPr>
            <a:lvl7pPr marL="2987098" indent="0">
              <a:buNone/>
              <a:defRPr sz="1000"/>
            </a:lvl7pPr>
            <a:lvl8pPr marL="3484948" indent="0">
              <a:buNone/>
              <a:defRPr sz="1000"/>
            </a:lvl8pPr>
            <a:lvl9pPr marL="39827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74822" y="4788377"/>
            <a:ext cx="6351270" cy="56529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74822" y="611215"/>
            <a:ext cx="6351270" cy="4104323"/>
          </a:xfrm>
        </p:spPr>
        <p:txBody>
          <a:bodyPr/>
          <a:lstStyle>
            <a:lvl1pPr marL="0" indent="0">
              <a:buNone/>
              <a:defRPr sz="3500"/>
            </a:lvl1pPr>
            <a:lvl2pPr marL="497850" indent="0">
              <a:buNone/>
              <a:defRPr sz="3000"/>
            </a:lvl2pPr>
            <a:lvl3pPr marL="995699" indent="0">
              <a:buNone/>
              <a:defRPr sz="2700"/>
            </a:lvl3pPr>
            <a:lvl4pPr marL="1493549" indent="0">
              <a:buNone/>
              <a:defRPr sz="2200"/>
            </a:lvl4pPr>
            <a:lvl5pPr marL="1991399" indent="0">
              <a:buNone/>
              <a:defRPr sz="2200"/>
            </a:lvl5pPr>
            <a:lvl6pPr marL="2489248" indent="0">
              <a:buNone/>
              <a:defRPr sz="2200"/>
            </a:lvl6pPr>
            <a:lvl7pPr marL="2987098" indent="0">
              <a:buNone/>
              <a:defRPr sz="2200"/>
            </a:lvl7pPr>
            <a:lvl8pPr marL="3484948" indent="0">
              <a:buNone/>
              <a:defRPr sz="2200"/>
            </a:lvl8pPr>
            <a:lvl9pPr marL="3982797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74822" y="5353672"/>
            <a:ext cx="6351270" cy="802812"/>
          </a:xfrm>
        </p:spPr>
        <p:txBody>
          <a:bodyPr/>
          <a:lstStyle>
            <a:lvl1pPr marL="0" indent="0">
              <a:buNone/>
              <a:defRPr sz="1600"/>
            </a:lvl1pPr>
            <a:lvl2pPr marL="497850" indent="0">
              <a:buNone/>
              <a:defRPr sz="1300"/>
            </a:lvl2pPr>
            <a:lvl3pPr marL="995699" indent="0">
              <a:buNone/>
              <a:defRPr sz="1100"/>
            </a:lvl3pPr>
            <a:lvl4pPr marL="1493549" indent="0">
              <a:buNone/>
              <a:defRPr sz="1000"/>
            </a:lvl4pPr>
            <a:lvl5pPr marL="1991399" indent="0">
              <a:buNone/>
              <a:defRPr sz="1000"/>
            </a:lvl5pPr>
            <a:lvl6pPr marL="2489248" indent="0">
              <a:buNone/>
              <a:defRPr sz="1000"/>
            </a:lvl6pPr>
            <a:lvl7pPr marL="2987098" indent="0">
              <a:buNone/>
              <a:defRPr sz="1000"/>
            </a:lvl7pPr>
            <a:lvl8pPr marL="3484948" indent="0">
              <a:buNone/>
              <a:defRPr sz="1000"/>
            </a:lvl8pPr>
            <a:lvl9pPr marL="39827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253606" y="229603"/>
            <a:ext cx="2249408" cy="490396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9869" y="229603"/>
            <a:ext cx="6577315" cy="490396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5791" y="2129686"/>
            <a:ext cx="8997633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88005" y="3876349"/>
            <a:ext cx="7409816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4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9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4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99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74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49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24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995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114" y="4399983"/>
            <a:ext cx="8997633" cy="1358605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114" y="2899321"/>
            <a:ext cx="8997633" cy="1496368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495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4991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248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997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746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496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246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5995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0180" y="1597060"/>
            <a:ext cx="4675240" cy="4514439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82259" y="1597060"/>
            <a:ext cx="4675240" cy="4514439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9968" y="1531265"/>
            <a:ext cx="4677079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955" indent="0">
              <a:buNone/>
              <a:defRPr sz="2500" b="1"/>
            </a:lvl2pPr>
            <a:lvl3pPr marL="1149917" indent="0">
              <a:buNone/>
              <a:defRPr sz="2200" b="1"/>
            </a:lvl3pPr>
            <a:lvl4pPr marL="1724824" indent="0">
              <a:buNone/>
              <a:defRPr sz="2100" b="1"/>
            </a:lvl4pPr>
            <a:lvl5pPr marL="2299786" indent="0">
              <a:buNone/>
              <a:defRPr sz="2100" b="1"/>
            </a:lvl5pPr>
            <a:lvl6pPr marL="2874689" indent="0">
              <a:buNone/>
              <a:defRPr sz="2100" b="1"/>
            </a:lvl6pPr>
            <a:lvl7pPr marL="3449660" indent="0">
              <a:buNone/>
              <a:defRPr sz="2100" b="1"/>
            </a:lvl7pPr>
            <a:lvl8pPr marL="4024600" indent="0">
              <a:buNone/>
              <a:defRPr sz="2100" b="1"/>
            </a:lvl8pPr>
            <a:lvl9pPr marL="459952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9968" y="2169415"/>
            <a:ext cx="4677079" cy="3941227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378756" y="1531265"/>
            <a:ext cx="4678916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955" indent="0">
              <a:buNone/>
              <a:defRPr sz="2500" b="1"/>
            </a:lvl2pPr>
            <a:lvl3pPr marL="1149917" indent="0">
              <a:buNone/>
              <a:defRPr sz="2200" b="1"/>
            </a:lvl3pPr>
            <a:lvl4pPr marL="1724824" indent="0">
              <a:buNone/>
              <a:defRPr sz="2100" b="1"/>
            </a:lvl4pPr>
            <a:lvl5pPr marL="2299786" indent="0">
              <a:buNone/>
              <a:defRPr sz="2100" b="1"/>
            </a:lvl5pPr>
            <a:lvl6pPr marL="2874689" indent="0">
              <a:buNone/>
              <a:defRPr sz="2100" b="1"/>
            </a:lvl6pPr>
            <a:lvl7pPr marL="3449660" indent="0">
              <a:buNone/>
              <a:defRPr sz="2100" b="1"/>
            </a:lvl7pPr>
            <a:lvl8pPr marL="4024600" indent="0">
              <a:buNone/>
              <a:defRPr sz="2100" b="1"/>
            </a:lvl8pPr>
            <a:lvl9pPr marL="459952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78756" y="2169415"/>
            <a:ext cx="4678916" cy="3941227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2628" y="276068"/>
            <a:ext cx="3482540" cy="115909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39334" y="276313"/>
            <a:ext cx="5917560" cy="58382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2628" y="1431451"/>
            <a:ext cx="3482540" cy="4679117"/>
          </a:xfrm>
        </p:spPr>
        <p:txBody>
          <a:bodyPr/>
          <a:lstStyle>
            <a:lvl1pPr marL="0" indent="0">
              <a:buNone/>
              <a:defRPr sz="1800"/>
            </a:lvl1pPr>
            <a:lvl2pPr marL="574955" indent="0">
              <a:buNone/>
              <a:defRPr sz="1600"/>
            </a:lvl2pPr>
            <a:lvl3pPr marL="1149917" indent="0">
              <a:buNone/>
              <a:defRPr sz="1300"/>
            </a:lvl3pPr>
            <a:lvl4pPr marL="1724824" indent="0">
              <a:buNone/>
              <a:defRPr sz="1200"/>
            </a:lvl4pPr>
            <a:lvl5pPr marL="2299786" indent="0">
              <a:buNone/>
              <a:defRPr sz="1200"/>
            </a:lvl5pPr>
            <a:lvl6pPr marL="2874689" indent="0">
              <a:buNone/>
              <a:defRPr sz="1200"/>
            </a:lvl6pPr>
            <a:lvl7pPr marL="3449660" indent="0">
              <a:buNone/>
              <a:defRPr sz="1200"/>
            </a:lvl7pPr>
            <a:lvl8pPr marL="4024600" indent="0">
              <a:buNone/>
              <a:defRPr sz="1200"/>
            </a:lvl8pPr>
            <a:lvl9pPr marL="459952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74869" y="4792327"/>
            <a:ext cx="6351270" cy="565295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74869" y="615973"/>
            <a:ext cx="6351270" cy="4104323"/>
          </a:xfrm>
        </p:spPr>
        <p:txBody>
          <a:bodyPr/>
          <a:lstStyle>
            <a:lvl1pPr marL="0" indent="0">
              <a:buNone/>
              <a:defRPr sz="4000"/>
            </a:lvl1pPr>
            <a:lvl2pPr marL="574955" indent="0">
              <a:buNone/>
              <a:defRPr sz="3500"/>
            </a:lvl2pPr>
            <a:lvl3pPr marL="1149917" indent="0">
              <a:buNone/>
              <a:defRPr sz="3000"/>
            </a:lvl3pPr>
            <a:lvl4pPr marL="1724824" indent="0">
              <a:buNone/>
              <a:defRPr sz="2500"/>
            </a:lvl4pPr>
            <a:lvl5pPr marL="2299786" indent="0">
              <a:buNone/>
              <a:defRPr sz="2500"/>
            </a:lvl5pPr>
            <a:lvl6pPr marL="2874689" indent="0">
              <a:buNone/>
              <a:defRPr sz="2500"/>
            </a:lvl6pPr>
            <a:lvl7pPr marL="3449660" indent="0">
              <a:buNone/>
              <a:defRPr sz="2500"/>
            </a:lvl7pPr>
            <a:lvl8pPr marL="4024600" indent="0">
              <a:buNone/>
              <a:defRPr sz="2500"/>
            </a:lvl8pPr>
            <a:lvl9pPr marL="4599526" indent="0">
              <a:buNone/>
              <a:defRPr sz="2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74869" y="5353757"/>
            <a:ext cx="6351270" cy="802812"/>
          </a:xfrm>
        </p:spPr>
        <p:txBody>
          <a:bodyPr/>
          <a:lstStyle>
            <a:lvl1pPr marL="0" indent="0">
              <a:buNone/>
              <a:defRPr sz="1800"/>
            </a:lvl1pPr>
            <a:lvl2pPr marL="574955" indent="0">
              <a:buNone/>
              <a:defRPr sz="1600"/>
            </a:lvl2pPr>
            <a:lvl3pPr marL="1149917" indent="0">
              <a:buNone/>
              <a:defRPr sz="1300"/>
            </a:lvl3pPr>
            <a:lvl4pPr marL="1724824" indent="0">
              <a:buNone/>
              <a:defRPr sz="1200"/>
            </a:lvl4pPr>
            <a:lvl5pPr marL="2299786" indent="0">
              <a:buNone/>
              <a:defRPr sz="1200"/>
            </a:lvl5pPr>
            <a:lvl6pPr marL="2874689" indent="0">
              <a:buNone/>
              <a:defRPr sz="1200"/>
            </a:lvl6pPr>
            <a:lvl7pPr marL="3449660" indent="0">
              <a:buNone/>
              <a:defRPr sz="1200"/>
            </a:lvl7pPr>
            <a:lvl8pPr marL="4024600" indent="0">
              <a:buNone/>
              <a:defRPr sz="1200"/>
            </a:lvl8pPr>
            <a:lvl9pPr marL="459952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674809" y="277885"/>
            <a:ext cx="238172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29302" y="277885"/>
            <a:ext cx="69687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5790" y="2125352"/>
            <a:ext cx="8997633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88030" y="3876349"/>
            <a:ext cx="7409816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3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64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19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92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661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39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12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85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126" y="4400082"/>
            <a:ext cx="8997633" cy="1358605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126" y="2899328"/>
            <a:ext cx="8997633" cy="1496368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3246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4648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196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929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661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393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1256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5857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29859" y="1597167"/>
            <a:ext cx="4675242" cy="4514439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81713" y="1597167"/>
            <a:ext cx="4675242" cy="4514439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9388" y="1531300"/>
            <a:ext cx="4677080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3246" indent="0">
              <a:buNone/>
              <a:defRPr sz="2500" b="1"/>
            </a:lvl2pPr>
            <a:lvl3pPr marL="1146482" indent="0">
              <a:buNone/>
              <a:defRPr sz="2200" b="1"/>
            </a:lvl3pPr>
            <a:lvl4pPr marL="1719667" indent="0">
              <a:buNone/>
              <a:defRPr sz="2100" b="1"/>
            </a:lvl4pPr>
            <a:lvl5pPr marL="2292911" indent="0">
              <a:buNone/>
              <a:defRPr sz="2100" b="1"/>
            </a:lvl5pPr>
            <a:lvl6pPr marL="2866125" indent="0">
              <a:buNone/>
              <a:defRPr sz="2100" b="1"/>
            </a:lvl6pPr>
            <a:lvl7pPr marL="3439356" indent="0">
              <a:buNone/>
              <a:defRPr sz="2100" b="1"/>
            </a:lvl7pPr>
            <a:lvl8pPr marL="4012563" indent="0">
              <a:buNone/>
              <a:defRPr sz="2100" b="1"/>
            </a:lvl8pPr>
            <a:lvl9pPr marL="4585788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9388" y="2169418"/>
            <a:ext cx="4677080" cy="3941227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379397" y="1531300"/>
            <a:ext cx="4678918" cy="638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3246" indent="0">
              <a:buNone/>
              <a:defRPr sz="2500" b="1"/>
            </a:lvl2pPr>
            <a:lvl3pPr marL="1146482" indent="0">
              <a:buNone/>
              <a:defRPr sz="2200" b="1"/>
            </a:lvl3pPr>
            <a:lvl4pPr marL="1719667" indent="0">
              <a:buNone/>
              <a:defRPr sz="2100" b="1"/>
            </a:lvl4pPr>
            <a:lvl5pPr marL="2292911" indent="0">
              <a:buNone/>
              <a:defRPr sz="2100" b="1"/>
            </a:lvl5pPr>
            <a:lvl6pPr marL="2866125" indent="0">
              <a:buNone/>
              <a:defRPr sz="2100" b="1"/>
            </a:lvl6pPr>
            <a:lvl7pPr marL="3439356" indent="0">
              <a:buNone/>
              <a:defRPr sz="2100" b="1"/>
            </a:lvl7pPr>
            <a:lvl8pPr marL="4012563" indent="0">
              <a:buNone/>
              <a:defRPr sz="2100" b="1"/>
            </a:lvl8pPr>
            <a:lvl9pPr marL="4585788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79397" y="2169418"/>
            <a:ext cx="4678918" cy="3941227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1056" y="276068"/>
            <a:ext cx="3482540" cy="115909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39334" y="276350"/>
            <a:ext cx="5917560" cy="58382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1056" y="1431449"/>
            <a:ext cx="3482540" cy="4679117"/>
          </a:xfrm>
        </p:spPr>
        <p:txBody>
          <a:bodyPr/>
          <a:lstStyle>
            <a:lvl1pPr marL="0" indent="0">
              <a:buNone/>
              <a:defRPr sz="1800"/>
            </a:lvl1pPr>
            <a:lvl2pPr marL="573246" indent="0">
              <a:buNone/>
              <a:defRPr sz="1600"/>
            </a:lvl2pPr>
            <a:lvl3pPr marL="1146482" indent="0">
              <a:buNone/>
              <a:defRPr sz="1300"/>
            </a:lvl3pPr>
            <a:lvl4pPr marL="1719667" indent="0">
              <a:buNone/>
              <a:defRPr sz="1200"/>
            </a:lvl4pPr>
            <a:lvl5pPr marL="2292911" indent="0">
              <a:buNone/>
              <a:defRPr sz="1200"/>
            </a:lvl5pPr>
            <a:lvl6pPr marL="2866125" indent="0">
              <a:buNone/>
              <a:defRPr sz="1200"/>
            </a:lvl6pPr>
            <a:lvl7pPr marL="3439356" indent="0">
              <a:buNone/>
              <a:defRPr sz="1200"/>
            </a:lvl7pPr>
            <a:lvl8pPr marL="4012563" indent="0">
              <a:buNone/>
              <a:defRPr sz="1200"/>
            </a:lvl8pPr>
            <a:lvl9pPr marL="4585788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74897" y="4792376"/>
            <a:ext cx="6351270" cy="565295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74897" y="616160"/>
            <a:ext cx="6351270" cy="4104323"/>
          </a:xfrm>
        </p:spPr>
        <p:txBody>
          <a:bodyPr/>
          <a:lstStyle>
            <a:lvl1pPr marL="0" indent="0">
              <a:buNone/>
              <a:defRPr sz="4000"/>
            </a:lvl1pPr>
            <a:lvl2pPr marL="573246" indent="0">
              <a:buNone/>
              <a:defRPr sz="3500"/>
            </a:lvl2pPr>
            <a:lvl3pPr marL="1146482" indent="0">
              <a:buNone/>
              <a:defRPr sz="3000"/>
            </a:lvl3pPr>
            <a:lvl4pPr marL="1719667" indent="0">
              <a:buNone/>
              <a:defRPr sz="2500"/>
            </a:lvl4pPr>
            <a:lvl5pPr marL="2292911" indent="0">
              <a:buNone/>
              <a:defRPr sz="2500"/>
            </a:lvl5pPr>
            <a:lvl6pPr marL="2866125" indent="0">
              <a:buNone/>
              <a:defRPr sz="2500"/>
            </a:lvl6pPr>
            <a:lvl7pPr marL="3439356" indent="0">
              <a:buNone/>
              <a:defRPr sz="2500"/>
            </a:lvl7pPr>
            <a:lvl8pPr marL="4012563" indent="0">
              <a:buNone/>
              <a:defRPr sz="2500"/>
            </a:lvl8pPr>
            <a:lvl9pPr marL="4585788" indent="0">
              <a:buNone/>
              <a:defRPr sz="2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74897" y="5353763"/>
            <a:ext cx="6351270" cy="802812"/>
          </a:xfrm>
        </p:spPr>
        <p:txBody>
          <a:bodyPr/>
          <a:lstStyle>
            <a:lvl1pPr marL="0" indent="0">
              <a:buNone/>
              <a:defRPr sz="1800"/>
            </a:lvl1pPr>
            <a:lvl2pPr marL="573246" indent="0">
              <a:buNone/>
              <a:defRPr sz="1600"/>
            </a:lvl2pPr>
            <a:lvl3pPr marL="1146482" indent="0">
              <a:buNone/>
              <a:defRPr sz="1300"/>
            </a:lvl3pPr>
            <a:lvl4pPr marL="1719667" indent="0">
              <a:buNone/>
              <a:defRPr sz="1200"/>
            </a:lvl4pPr>
            <a:lvl5pPr marL="2292911" indent="0">
              <a:buNone/>
              <a:defRPr sz="1200"/>
            </a:lvl5pPr>
            <a:lvl6pPr marL="2866125" indent="0">
              <a:buNone/>
              <a:defRPr sz="1200"/>
            </a:lvl6pPr>
            <a:lvl7pPr marL="3439356" indent="0">
              <a:buNone/>
              <a:defRPr sz="1200"/>
            </a:lvl7pPr>
            <a:lvl8pPr marL="4012563" indent="0">
              <a:buNone/>
              <a:defRPr sz="1200"/>
            </a:lvl8pPr>
            <a:lvl9pPr marL="4585788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674808" y="277935"/>
            <a:ext cx="238172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29384" y="277935"/>
            <a:ext cx="69687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29273" y="273940"/>
            <a:ext cx="9526905" cy="1140090"/>
          </a:xfrm>
          <a:prstGeom prst="rect">
            <a:avLst/>
          </a:prstGeom>
        </p:spPr>
        <p:txBody>
          <a:bodyPr vert="horz" lIns="99570" tIns="49785" rIns="99570" bIns="497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9273" y="1596127"/>
            <a:ext cx="9526905" cy="4514439"/>
          </a:xfrm>
          <a:prstGeom prst="rect">
            <a:avLst/>
          </a:prstGeom>
        </p:spPr>
        <p:txBody>
          <a:bodyPr vert="horz" lIns="99570" tIns="49785" rIns="99570" bIns="497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29272" y="6340166"/>
            <a:ext cx="2469938" cy="364195"/>
          </a:xfrm>
          <a:prstGeom prst="rect">
            <a:avLst/>
          </a:prstGeom>
        </p:spPr>
        <p:txBody>
          <a:bodyPr vert="horz" lIns="99570" tIns="49785" rIns="99570" bIns="497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E106C-C2DD-4813-B783-31E2ED5A4A4B}" type="datetimeFigureOut">
              <a:rPr lang="fr-FR" smtClean="0"/>
              <a:t>15/06/2025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616696" y="6340166"/>
            <a:ext cx="3352060" cy="364195"/>
          </a:xfrm>
          <a:prstGeom prst="rect">
            <a:avLst/>
          </a:prstGeom>
        </p:spPr>
        <p:txBody>
          <a:bodyPr vert="horz" lIns="99570" tIns="49785" rIns="99570" bIns="497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586240" y="6340166"/>
            <a:ext cx="2469938" cy="364195"/>
          </a:xfrm>
          <a:prstGeom prst="rect">
            <a:avLst/>
          </a:prstGeom>
        </p:spPr>
        <p:txBody>
          <a:bodyPr vert="horz" lIns="99570" tIns="49785" rIns="99570" bIns="497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1B62-BA10-47FF-9F9F-E04E27AA4FE5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5699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387" indent="-373387" algn="l" defTabSz="995699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9006" indent="-311156" algn="l" defTabSz="995699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624" indent="-248925" algn="l" defTabSz="99569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42474" indent="-248925" algn="l" defTabSz="995699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0323" indent="-248925" algn="l" defTabSz="995699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73" indent="-248925" algn="l" defTabSz="99569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6023" indent="-248925" algn="l" defTabSz="99569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72" indent="-248925" algn="l" defTabSz="99569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722" indent="-248925" algn="l" defTabSz="99569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50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9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49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99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48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98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48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97" algn="l" defTabSz="99569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29289" y="274938"/>
            <a:ext cx="9526905" cy="1140092"/>
          </a:xfrm>
          <a:prstGeom prst="rect">
            <a:avLst/>
          </a:prstGeom>
        </p:spPr>
        <p:txBody>
          <a:bodyPr vert="horz" lIns="114269" tIns="57131" rIns="114269" bIns="5713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9289" y="1597060"/>
            <a:ext cx="9526905" cy="4514439"/>
          </a:xfrm>
          <a:prstGeom prst="rect">
            <a:avLst/>
          </a:prstGeom>
        </p:spPr>
        <p:txBody>
          <a:bodyPr vert="horz" lIns="114269" tIns="57131" rIns="114269" bIns="571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31245" y="6344126"/>
            <a:ext cx="2469938" cy="364195"/>
          </a:xfrm>
          <a:prstGeom prst="rect">
            <a:avLst/>
          </a:prstGeom>
        </p:spPr>
        <p:txBody>
          <a:bodyPr vert="horz" lIns="114269" tIns="57131" rIns="114269" bIns="57131" rtlCol="0" anchor="ctr"/>
          <a:lstStyle>
            <a:lvl1pPr algn="l" defTabSz="1149917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618870" y="6344126"/>
            <a:ext cx="3352060" cy="364195"/>
          </a:xfrm>
          <a:prstGeom prst="rect">
            <a:avLst/>
          </a:prstGeom>
        </p:spPr>
        <p:txBody>
          <a:bodyPr vert="horz" lIns="114269" tIns="57131" rIns="114269" bIns="57131" rtlCol="0" anchor="ctr"/>
          <a:lstStyle>
            <a:lvl1pPr algn="ctr" defTabSz="1149917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589388" y="6344126"/>
            <a:ext cx="2469938" cy="364195"/>
          </a:xfrm>
          <a:prstGeom prst="rect">
            <a:avLst/>
          </a:prstGeom>
        </p:spPr>
        <p:txBody>
          <a:bodyPr vert="horz" lIns="114269" tIns="57131" rIns="114269" bIns="57131" rtlCol="0" anchor="ctr"/>
          <a:lstStyle>
            <a:lvl1pPr algn="r" defTabSz="1149917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149917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1217" indent="-431217" algn="l" defTabSz="1149917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4271" indent="-359338" algn="l" defTabSz="114991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37356" indent="-287494" algn="l" defTabSz="114991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2295" indent="-287494" algn="l" defTabSz="114991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87237" indent="-287494" algn="l" defTabSz="114991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2157" indent="-287494" algn="l" defTabSz="114991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37123" indent="-287494" algn="l" defTabSz="114991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12049" indent="-287494" algn="l" defTabSz="114991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87035" indent="-287494" algn="l" defTabSz="114991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74955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9917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24824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9786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74689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449660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024600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99526" algn="l" defTabSz="1149917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29326" y="275112"/>
            <a:ext cx="9526905" cy="1140092"/>
          </a:xfrm>
          <a:prstGeom prst="rect">
            <a:avLst/>
          </a:prstGeom>
        </p:spPr>
        <p:txBody>
          <a:bodyPr vert="horz" lIns="113924" tIns="56955" rIns="113924" bIns="569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9326" y="1597167"/>
            <a:ext cx="9526905" cy="4514439"/>
          </a:xfrm>
          <a:prstGeom prst="rect">
            <a:avLst/>
          </a:prstGeom>
        </p:spPr>
        <p:txBody>
          <a:bodyPr vert="horz" lIns="113924" tIns="56955" rIns="113924" bIns="569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31377" y="6344230"/>
            <a:ext cx="2469938" cy="364195"/>
          </a:xfrm>
          <a:prstGeom prst="rect">
            <a:avLst/>
          </a:prstGeom>
        </p:spPr>
        <p:txBody>
          <a:bodyPr vert="horz" lIns="113924" tIns="56955" rIns="113924" bIns="56955" rtlCol="0" anchor="ctr"/>
          <a:lstStyle>
            <a:lvl1pPr algn="l" defTabSz="1146482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619005" y="6344230"/>
            <a:ext cx="3352060" cy="364195"/>
          </a:xfrm>
          <a:prstGeom prst="rect">
            <a:avLst/>
          </a:prstGeom>
        </p:spPr>
        <p:txBody>
          <a:bodyPr vert="horz" lIns="113924" tIns="56955" rIns="113924" bIns="56955" rtlCol="0" anchor="ctr"/>
          <a:lstStyle>
            <a:lvl1pPr algn="ctr" defTabSz="1146482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589510" y="6344230"/>
            <a:ext cx="2469938" cy="364195"/>
          </a:xfrm>
          <a:prstGeom prst="rect">
            <a:avLst/>
          </a:prstGeom>
        </p:spPr>
        <p:txBody>
          <a:bodyPr vert="horz" lIns="113924" tIns="56955" rIns="113924" bIns="56955" rtlCol="0" anchor="ctr"/>
          <a:lstStyle>
            <a:lvl1pPr algn="r" defTabSz="1146482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146482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9948" indent="-429948" algn="l" defTabSz="1146482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1473" indent="-358263" algn="l" defTabSz="1146482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33068" indent="-286637" algn="l" defTabSz="114648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06284" indent="-286637" algn="l" defTabSz="114648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79509" indent="-286637" algn="l" defTabSz="1146482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2708" indent="-286637" algn="l" defTabSz="114648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25967" indent="-286637" algn="l" defTabSz="114648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99185" indent="-286637" algn="l" defTabSz="114648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72426" indent="-286637" algn="l" defTabSz="114648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73246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6482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19667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2911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66125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439356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012563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85788" algn="l" defTabSz="114648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36000" y="2808000"/>
            <a:ext cx="6014297" cy="2789360"/>
          </a:xfrm>
          <a:prstGeom prst="rect">
            <a:avLst/>
          </a:prstGeom>
        </p:spPr>
        <p:txBody>
          <a:bodyPr wrap="none" lIns="110628" tIns="55312" rIns="110628" bIns="55312">
            <a:spAutoFit/>
          </a:bodyPr>
          <a:lstStyle/>
          <a:p>
            <a:pPr algn="ctr" defTabSz="1146449"/>
            <a:r>
              <a:rPr lang="fr-FR" sz="5800" b="1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 l="-52000" t="-39000" r="-32000" b="-9000"/>
                  </a:stretch>
                </a:blipFill>
                <a:latin typeface="Arial Black" pitchFamily="34" charset="0"/>
              </a:rPr>
              <a:t>à l’apparition </a:t>
            </a:r>
          </a:p>
          <a:p>
            <a:pPr algn="ctr" defTabSz="1146449"/>
            <a:r>
              <a:rPr lang="fr-FR" sz="5800" b="1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 l="-52000" t="-39000" r="-32000" b="-9000"/>
                  </a:stretch>
                </a:blipFill>
                <a:latin typeface="Arial Black" pitchFamily="34" charset="0"/>
              </a:rPr>
              <a:t>de la lune </a:t>
            </a:r>
          </a:p>
          <a:p>
            <a:pPr algn="ctr" defTabSz="1146449"/>
            <a:r>
              <a:rPr lang="fr-FR" sz="5800" b="1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 l="-52000" t="-39000" r="-32000" b="-9000"/>
                  </a:stretch>
                </a:blipFill>
                <a:latin typeface="Arial Black" pitchFamily="34" charset="0"/>
              </a:rPr>
              <a:t>fraises</a:t>
            </a:r>
            <a:endParaRPr lang="fr-FR" sz="39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 l="-52000" t="-39000" r="-32000" b="-9000"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820000">
            <a:off x="6291050" y="627384"/>
            <a:ext cx="4578523" cy="3677101"/>
          </a:xfrm>
          <a:prstGeom prst="rect">
            <a:avLst/>
          </a:prstGeom>
          <a:noFill/>
        </p:spPr>
        <p:txBody>
          <a:bodyPr wrap="none" lIns="95807" tIns="47896" rIns="95807" bIns="47896" rtlCol="0">
            <a:prstTxWarp prst="textArchUpPour">
              <a:avLst/>
            </a:prstTxWarp>
            <a:spAutoFit/>
          </a:bodyPr>
          <a:lstStyle/>
          <a:p>
            <a:pPr defTabSz="1149895"/>
            <a:r>
              <a:rPr lang="fr-FR" sz="93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260000">
            <a:off x="5090323" y="4467278"/>
            <a:ext cx="2042343" cy="17579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7" y="5760319"/>
            <a:ext cx="10585450" cy="1097001"/>
          </a:xfrm>
          <a:prstGeom prst="rect">
            <a:avLst/>
          </a:prstGeom>
          <a:noFill/>
        </p:spPr>
        <p:txBody>
          <a:bodyPr wrap="square" lIns="95807" tIns="47896" rIns="95807" bIns="47896" rtlCol="0">
            <a:spAutoFit/>
          </a:bodyPr>
          <a:lstStyle/>
          <a:p>
            <a:pPr algn="ctr" defTabSz="1149895"/>
            <a:r>
              <a:rPr lang="fr-FR" sz="65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Margot   participe       </a:t>
            </a:r>
            <a:endParaRPr lang="fr-FR" sz="70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-2400000">
            <a:off x="5126026" y="800589"/>
            <a:ext cx="2268572" cy="3005216"/>
          </a:xfrm>
          <a:prstGeom prst="rect">
            <a:avLst/>
          </a:prstGeom>
          <a:noFill/>
        </p:spPr>
        <p:txBody>
          <a:bodyPr wrap="square" lIns="95807" tIns="47896" rIns="95807" bIns="47896" rtlCol="0">
            <a:spAutoFit/>
          </a:bodyPr>
          <a:lstStyle/>
          <a:p>
            <a:pPr algn="ctr" defTabSz="1149895"/>
            <a:r>
              <a:rPr lang="fr-FR" sz="27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 une  randonneuse  </a:t>
            </a:r>
          </a:p>
          <a:p>
            <a:pPr algn="ctr" defTabSz="1149895"/>
            <a:r>
              <a:rPr lang="fr-FR" sz="27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7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176307" y="256743"/>
            <a:ext cx="4057848" cy="2175813"/>
          </a:xfrm>
          <a:prstGeom prst="rect">
            <a:avLst/>
          </a:prstGeom>
        </p:spPr>
        <p:txBody>
          <a:bodyPr wrap="square" lIns="127890" tIns="63925" rIns="127890" bIns="63925">
            <a:spAutoFit/>
          </a:bodyPr>
          <a:lstStyle/>
          <a:p>
            <a:pPr algn="ctr" defTabSz="1149895"/>
            <a:r>
              <a:rPr lang="fr-FR" sz="3900" b="1" dirty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1149895"/>
            <a:r>
              <a:rPr lang="fr-FR" sz="3900" b="1" dirty="0">
                <a:solidFill>
                  <a:prstClr val="black"/>
                </a:solidFill>
                <a:latin typeface="Chiller" pitchFamily="82" charset="0"/>
              </a:rPr>
              <a:t>c'est la gastronomie de l'œil..</a:t>
            </a:r>
          </a:p>
          <a:p>
            <a:pPr algn="ctr" defTabSz="1149895"/>
            <a:endParaRPr lang="fr-FR" sz="16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1320000">
            <a:off x="7320963" y="2949450"/>
            <a:ext cx="2276239" cy="1538844"/>
          </a:xfrm>
          <a:prstGeom prst="rect">
            <a:avLst/>
          </a:prstGeom>
        </p:spPr>
      </p:pic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720000">
            <a:off x="7938387" y="3975353"/>
            <a:ext cx="1543575" cy="649106"/>
          </a:xfrm>
          <a:prstGeom prst="rect">
            <a:avLst/>
          </a:prstGeom>
        </p:spPr>
      </p:pic>
      <p:pic>
        <p:nvPicPr>
          <p:cNvPr id="15" name="Beethoven Moonlight Sonata.wav">
            <a:hlinkClick r:id="" action="ppaction://media"/>
          </p:cNvPr>
          <p:cNvPicPr>
            <a:picLocks noRot="1" noChangeAspect="1"/>
          </p:cNvPicPr>
          <p:nvPr>
            <a:wavAudioFile r:embed="rId1" name="Beethoven Moonlight Sonata.wav"/>
          </p:nvPr>
        </p:nvPicPr>
        <p:blipFill>
          <a:blip r:embed="rId8" cstate="print"/>
          <a:stretch>
            <a:fillRect/>
          </a:stretch>
        </p:blipFill>
        <p:spPr>
          <a:xfrm>
            <a:off x="4500637" y="212412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0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760"/>
                            </p:stCondLst>
                            <p:childTnLst>
                              <p:par>
                                <p:cTn id="30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620"/>
                            </p:stCondLst>
                            <p:childTnLst>
                              <p:par>
                                <p:cTn id="36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44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44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44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lune 🌙 fraises 🍓 à 0 h 45 sur Ost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2445" y="683965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🌙 fraises 🍓 à 0 h 45 sur Osthous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40797" y="1116013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🌙 fraises 🍓 à 0 h 45 sur Osthous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2445" y="683965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🌙 fraises 🍓 à 0 h 45 sur Osthous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2445" y="683965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🌙 fraises 🍓 à 0 h 45 sur Osthous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12805" y="683965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🌙 fraises 🍓 à 0 h 45 sur Osthous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La lune 🌙 fraises 🍓 à 0 h 45 sur Osthous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5046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8189" y="539949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56821" y="611957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🌙 fraises 🍓 à 0 h 45 sur Osthous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2445" y="683965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🌙 fraises 🍓 à 0 h 45 sur Osthous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La lune fraises 🍓 à 4 h du mat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5046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28229" y="611957"/>
            <a:ext cx="3772443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lune fraises à 0 h 45 sur </a:t>
            </a:r>
            <a:r>
              <a:rPr lang="fr-FR" dirty="0" err="1" smtClean="0">
                <a:solidFill>
                  <a:schemeClr val="bg1"/>
                </a:solidFill>
              </a:rPr>
              <a:t>Osthouse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28829" y="611957"/>
            <a:ext cx="305801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 lune fraises à 4 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fraises 🍓 à 4 h du mat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28829" y="611957"/>
            <a:ext cx="305801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 lune fraises à 4 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lune fraises 🍓 à 4 h du mat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4413" y="611957"/>
            <a:ext cx="305801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 lune fraises à 4 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88869" y="111601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8269" y="467941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2485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0277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2485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8269" y="323925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48909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Lune fraises à 5h du matin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5046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80357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6444853" y="539949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Lune fraises à 5h du matin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5046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80957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396181" y="251917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16861" y="467941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2485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40797" y="539949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20717" y="183609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 à 5h du mati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725" y="899989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44853" y="827981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55046" y="0"/>
            <a:ext cx="5130404" cy="6840538"/>
          </a:xfrm>
          <a:prstGeom prst="rect">
            <a:avLst/>
          </a:prstGeom>
        </p:spPr>
      </p:pic>
      <p:pic>
        <p:nvPicPr>
          <p:cNvPr id="3" name="Image 2" descr="Lune fraises à 5h du matin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64333" y="251917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7020917" y="395933"/>
            <a:ext cx="277588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Lune fraises à 5h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ne fraise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229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152066_2556914904657857_314799611513705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217895_2556914691324545_1388485920411124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234185_2556914547991226_7451286896265306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286988_2556914967991184_4347413646607855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315417_2556913971324617_1763752606211813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3111"/>
            <a:ext cx="10585450" cy="595431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442597_2556914601324554_3464625210567719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556948_2556914661324548_2650458606689798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714351_1136690495166992_166513237200145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857595_2556914944657853_655022448009038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018771_1487450838892436_6154832695962336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4353"/>
            <a:ext cx="10585450" cy="607183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071164_2556914787991202_3453539027645790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664641_1136690511833657_8548743520637898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555" y="0"/>
            <a:ext cx="1035434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677805_2556914727991208_27397719491816344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Cigog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504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gogne à 5 h du mat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04693" y="1116013"/>
            <a:ext cx="245060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Cigogne à 5 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gogne à 5 h du mat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88669" y="827981"/>
            <a:ext cx="2450607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Cigogne à 5 h du matin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☀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13005" y="539949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☀️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725" y="755973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☀️ Ost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7523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0517" y="323925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☀️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3111"/>
            <a:ext cx="10585450" cy="595431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725" y="755973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☀️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4253" y="1260029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☀️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725" y="755973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☀️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725" y="755973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sur Ost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2325" y="467941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 du soleil sur Osthous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725" y="755973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ver505317231_2556912201324794_2388136955058013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36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36341" y="755973"/>
            <a:ext cx="1655838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Lever du soleil 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675947" y="256476"/>
            <a:ext cx="2344283" cy="820247"/>
          </a:xfrm>
          <a:prstGeom prst="rect">
            <a:avLst/>
          </a:prstGeom>
          <a:noFill/>
        </p:spPr>
        <p:txBody>
          <a:bodyPr wrap="none" lIns="126549" tIns="63257" rIns="126549" bIns="63257" rtlCol="0">
            <a:spAutoFit/>
          </a:bodyPr>
          <a:lstStyle/>
          <a:p>
            <a:pPr defTabSz="1146460"/>
            <a:r>
              <a:rPr lang="fr-FR" sz="45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64524" y="5856155"/>
            <a:ext cx="1274796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549" tIns="63257" rIns="126549" bIns="63257" rtlCol="0" anchor="ctr"/>
          <a:lstStyle/>
          <a:p>
            <a:pPr algn="ctr" defTabSz="1146460"/>
            <a:r>
              <a:rPr lang="fr-FR" sz="1600" dirty="0" smtClean="0">
                <a:solidFill>
                  <a:srgbClr val="FF0000"/>
                </a:solidFill>
                <a:latin typeface="Rockwell" pitchFamily="18" charset="0"/>
              </a:rPr>
              <a:t>2499</a:t>
            </a:r>
            <a:endParaRPr lang="fr-FR" sz="16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424564" y="256741"/>
            <a:ext cx="4921601" cy="2897739"/>
          </a:xfrm>
          <a:prstGeom prst="rect">
            <a:avLst/>
          </a:prstGeom>
          <a:noFill/>
        </p:spPr>
        <p:txBody>
          <a:bodyPr wrap="square" lIns="126549" tIns="63257" rIns="126549" bIns="63257" rtlCol="0">
            <a:spAutoFit/>
          </a:bodyPr>
          <a:lstStyle/>
          <a:p>
            <a:pPr algn="ctr" defTabSz="1146460"/>
            <a:r>
              <a:rPr lang="en-US" sz="45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Beethoven Moonlight </a:t>
            </a:r>
            <a:r>
              <a:rPr lang="en-US" sz="45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Sonata</a:t>
            </a:r>
            <a:r>
              <a:rPr lang="it-IT" sz="45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Sonata al chiaro di luna</a:t>
            </a:r>
            <a:endParaRPr lang="fr-FR" sz="45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116297" y="3078267"/>
            <a:ext cx="2193280" cy="820247"/>
          </a:xfrm>
          <a:prstGeom prst="rect">
            <a:avLst/>
          </a:prstGeom>
          <a:noFill/>
        </p:spPr>
        <p:txBody>
          <a:bodyPr wrap="none" lIns="126549" tIns="63257" rIns="126549" bIns="63257" rtlCol="0">
            <a:spAutoFit/>
          </a:bodyPr>
          <a:lstStyle/>
          <a:p>
            <a:pPr defTabSz="1146460"/>
            <a:r>
              <a:rPr lang="fr-FR" sz="45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51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61005" y="6454595"/>
            <a:ext cx="1198135" cy="373971"/>
          </a:xfrm>
          <a:prstGeom prst="rect">
            <a:avLst/>
          </a:prstGeom>
          <a:noFill/>
        </p:spPr>
        <p:txBody>
          <a:bodyPr wrap="none" lIns="126549" tIns="63257" rIns="126549" bIns="63257" rtlCol="0">
            <a:spAutoFit/>
          </a:bodyPr>
          <a:lstStyle/>
          <a:p>
            <a:pPr defTabSz="1146460"/>
            <a:r>
              <a:rPr lang="fr-FR" sz="1600" b="1" dirty="0">
                <a:solidFill>
                  <a:srgbClr val="FF0000"/>
                </a:solidFill>
              </a:rPr>
              <a:t>15.05.2025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0744" y="2949452"/>
            <a:ext cx="1833902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565224" y="4659278"/>
            <a:ext cx="2856619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93445" y="1282749"/>
            <a:ext cx="928402" cy="799113"/>
          </a:xfrm>
          <a:prstGeom prst="rect">
            <a:avLst/>
          </a:prstGeom>
        </p:spPr>
      </p:pic>
      <p:pic>
        <p:nvPicPr>
          <p:cNvPr id="16" name="Image 15" descr="0d000001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596000" y="4536000"/>
            <a:ext cx="2886037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304</Words>
  <Application>Microsoft Office PowerPoint</Application>
  <PresentationFormat>Personnalisé</PresentationFormat>
  <Paragraphs>57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54</vt:i4>
      </vt:variant>
    </vt:vector>
  </HeadingPairs>
  <TitlesOfParts>
    <vt:vector size="57" baseType="lpstr">
      <vt:lpstr>Thème Office</vt:lpstr>
      <vt:lpstr>16_Thème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17</cp:revision>
  <dcterms:created xsi:type="dcterms:W3CDTF">2025-06-15T20:00:54Z</dcterms:created>
  <dcterms:modified xsi:type="dcterms:W3CDTF">2025-06-15T22:04:09Z</dcterms:modified>
</cp:coreProperties>
</file>