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2" r:id="rId68"/>
    <p:sldId id="323" r:id="rId69"/>
    <p:sldId id="324" r:id="rId70"/>
    <p:sldId id="325" r:id="rId71"/>
    <p:sldId id="326" r:id="rId72"/>
    <p:sldId id="321" r:id="rId73"/>
    <p:sldId id="257" r:id="rId74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AlFtNZ9AqN6/xEumSb28Q==" hashData="EpqagHGsh4HNH9pzEjNOEXlD9I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12" y="-82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viewProps" Target="view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2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5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1" y="3705624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1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1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2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59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028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028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14" indent="0">
              <a:buNone/>
              <a:defRPr sz="2100" b="1"/>
            </a:lvl2pPr>
            <a:lvl3pPr marL="950432" indent="0">
              <a:buNone/>
              <a:defRPr sz="1800" b="1"/>
            </a:lvl3pPr>
            <a:lvl4pPr marL="1425606" indent="0">
              <a:buNone/>
              <a:defRPr sz="1700" b="1"/>
            </a:lvl4pPr>
            <a:lvl5pPr marL="1900826" indent="0">
              <a:buNone/>
              <a:defRPr sz="1700" b="1"/>
            </a:lvl5pPr>
            <a:lvl6pPr marL="2375996" indent="0">
              <a:buNone/>
              <a:defRPr sz="1700" b="1"/>
            </a:lvl6pPr>
            <a:lvl7pPr marL="2851222" indent="0">
              <a:buNone/>
              <a:defRPr sz="1700" b="1"/>
            </a:lvl7pPr>
            <a:lvl8pPr marL="3326424" indent="0">
              <a:buNone/>
              <a:defRPr sz="1700" b="1"/>
            </a:lvl8pPr>
            <a:lvl9pPr marL="38016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14" indent="0">
              <a:buNone/>
              <a:defRPr sz="2100" b="1"/>
            </a:lvl2pPr>
            <a:lvl3pPr marL="950432" indent="0">
              <a:buNone/>
              <a:defRPr sz="1800" b="1"/>
            </a:lvl3pPr>
            <a:lvl4pPr marL="1425606" indent="0">
              <a:buNone/>
              <a:defRPr sz="1700" b="1"/>
            </a:lvl4pPr>
            <a:lvl5pPr marL="1900826" indent="0">
              <a:buNone/>
              <a:defRPr sz="1700" b="1"/>
            </a:lvl5pPr>
            <a:lvl6pPr marL="2375996" indent="0">
              <a:buNone/>
              <a:defRPr sz="1700" b="1"/>
            </a:lvl6pPr>
            <a:lvl7pPr marL="2851222" indent="0">
              <a:buNone/>
              <a:defRPr sz="1700" b="1"/>
            </a:lvl7pPr>
            <a:lvl8pPr marL="3326424" indent="0">
              <a:buNone/>
              <a:defRPr sz="1700" b="1"/>
            </a:lvl8pPr>
            <a:lvl9pPr marL="38016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07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7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14" indent="0">
              <a:buNone/>
              <a:defRPr sz="1300"/>
            </a:lvl2pPr>
            <a:lvl3pPr marL="950432" indent="0">
              <a:buNone/>
              <a:defRPr sz="1100"/>
            </a:lvl3pPr>
            <a:lvl4pPr marL="1425606" indent="0">
              <a:buNone/>
              <a:defRPr sz="1000"/>
            </a:lvl4pPr>
            <a:lvl5pPr marL="1900826" indent="0">
              <a:buNone/>
              <a:defRPr sz="1000"/>
            </a:lvl5pPr>
            <a:lvl6pPr marL="2375996" indent="0">
              <a:buNone/>
              <a:defRPr sz="1000"/>
            </a:lvl6pPr>
            <a:lvl7pPr marL="2851222" indent="0">
              <a:buNone/>
              <a:defRPr sz="1000"/>
            </a:lvl7pPr>
            <a:lvl8pPr marL="3326424" indent="0">
              <a:buNone/>
              <a:defRPr sz="1000"/>
            </a:lvl8pPr>
            <a:lvl9pPr marL="38016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14" indent="0">
              <a:buNone/>
              <a:defRPr sz="2900"/>
            </a:lvl2pPr>
            <a:lvl3pPr marL="950432" indent="0">
              <a:buNone/>
              <a:defRPr sz="2500"/>
            </a:lvl3pPr>
            <a:lvl4pPr marL="1425606" indent="0">
              <a:buNone/>
              <a:defRPr sz="2100"/>
            </a:lvl4pPr>
            <a:lvl5pPr marL="1900826" indent="0">
              <a:buNone/>
              <a:defRPr sz="2100"/>
            </a:lvl5pPr>
            <a:lvl6pPr marL="2375996" indent="0">
              <a:buNone/>
              <a:defRPr sz="2100"/>
            </a:lvl6pPr>
            <a:lvl7pPr marL="2851222" indent="0">
              <a:buNone/>
              <a:defRPr sz="2100"/>
            </a:lvl7pPr>
            <a:lvl8pPr marL="3326424" indent="0">
              <a:buNone/>
              <a:defRPr sz="2100"/>
            </a:lvl8pPr>
            <a:lvl9pPr marL="380161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14" indent="0">
              <a:buNone/>
              <a:defRPr sz="1300"/>
            </a:lvl2pPr>
            <a:lvl3pPr marL="950432" indent="0">
              <a:buNone/>
              <a:defRPr sz="1100"/>
            </a:lvl3pPr>
            <a:lvl4pPr marL="1425606" indent="0">
              <a:buNone/>
              <a:defRPr sz="1000"/>
            </a:lvl4pPr>
            <a:lvl5pPr marL="1900826" indent="0">
              <a:buNone/>
              <a:defRPr sz="1000"/>
            </a:lvl5pPr>
            <a:lvl6pPr marL="2375996" indent="0">
              <a:buNone/>
              <a:defRPr sz="1000"/>
            </a:lvl6pPr>
            <a:lvl7pPr marL="2851222" indent="0">
              <a:buNone/>
              <a:defRPr sz="1000"/>
            </a:lvl7pPr>
            <a:lvl8pPr marL="3326424" indent="0">
              <a:buNone/>
              <a:defRPr sz="1000"/>
            </a:lvl8pPr>
            <a:lvl9pPr marL="38016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4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1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2" y="1789951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1" y="370570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1" y="2441787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7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8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6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34511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2" y="1289646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796" indent="0">
              <a:buNone/>
              <a:defRPr sz="2100" b="1"/>
            </a:lvl2pPr>
            <a:lvl3pPr marL="947584" indent="0">
              <a:buNone/>
              <a:defRPr sz="1800" b="1"/>
            </a:lvl3pPr>
            <a:lvl4pPr marL="1421330" indent="0">
              <a:buNone/>
              <a:defRPr sz="1700" b="1"/>
            </a:lvl4pPr>
            <a:lvl5pPr marL="1895124" indent="0">
              <a:buNone/>
              <a:defRPr sz="1700" b="1"/>
            </a:lvl5pPr>
            <a:lvl6pPr marL="2368894" indent="0">
              <a:buNone/>
              <a:defRPr sz="1700" b="1"/>
            </a:lvl6pPr>
            <a:lvl7pPr marL="2842678" indent="0">
              <a:buNone/>
              <a:defRPr sz="1700" b="1"/>
            </a:lvl7pPr>
            <a:lvl8pPr marL="3316442" indent="0">
              <a:buNone/>
              <a:defRPr sz="1700" b="1"/>
            </a:lvl8pPr>
            <a:lvl9pPr marL="379022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2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64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796" indent="0">
              <a:buNone/>
              <a:defRPr sz="2100" b="1"/>
            </a:lvl2pPr>
            <a:lvl3pPr marL="947584" indent="0">
              <a:buNone/>
              <a:defRPr sz="1800" b="1"/>
            </a:lvl3pPr>
            <a:lvl4pPr marL="1421330" indent="0">
              <a:buNone/>
              <a:defRPr sz="1700" b="1"/>
            </a:lvl4pPr>
            <a:lvl5pPr marL="1895124" indent="0">
              <a:buNone/>
              <a:defRPr sz="1700" b="1"/>
            </a:lvl5pPr>
            <a:lvl6pPr marL="2368894" indent="0">
              <a:buNone/>
              <a:defRPr sz="1700" b="1"/>
            </a:lvl6pPr>
            <a:lvl7pPr marL="2842678" indent="0">
              <a:buNone/>
              <a:defRPr sz="1700" b="1"/>
            </a:lvl7pPr>
            <a:lvl8pPr marL="3316442" indent="0">
              <a:buNone/>
              <a:defRPr sz="1700" b="1"/>
            </a:lvl8pPr>
            <a:lvl9pPr marL="379022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3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796" indent="0">
              <a:buNone/>
              <a:defRPr sz="1300"/>
            </a:lvl2pPr>
            <a:lvl3pPr marL="947584" indent="0">
              <a:buNone/>
              <a:defRPr sz="1100"/>
            </a:lvl3pPr>
            <a:lvl4pPr marL="1421330" indent="0">
              <a:buNone/>
              <a:defRPr sz="1000"/>
            </a:lvl4pPr>
            <a:lvl5pPr marL="1895124" indent="0">
              <a:buNone/>
              <a:defRPr sz="1000"/>
            </a:lvl5pPr>
            <a:lvl6pPr marL="2368894" indent="0">
              <a:buNone/>
              <a:defRPr sz="1000"/>
            </a:lvl6pPr>
            <a:lvl7pPr marL="2842678" indent="0">
              <a:buNone/>
              <a:defRPr sz="1000"/>
            </a:lvl7pPr>
            <a:lvl8pPr marL="3316442" indent="0">
              <a:buNone/>
              <a:defRPr sz="1000"/>
            </a:lvl8pPr>
            <a:lvl9pPr marL="379022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796" indent="0">
              <a:buNone/>
              <a:defRPr sz="2900"/>
            </a:lvl2pPr>
            <a:lvl3pPr marL="947584" indent="0">
              <a:buNone/>
              <a:defRPr sz="2500"/>
            </a:lvl3pPr>
            <a:lvl4pPr marL="1421330" indent="0">
              <a:buNone/>
              <a:defRPr sz="2100"/>
            </a:lvl4pPr>
            <a:lvl5pPr marL="1895124" indent="0">
              <a:buNone/>
              <a:defRPr sz="2100"/>
            </a:lvl5pPr>
            <a:lvl6pPr marL="2368894" indent="0">
              <a:buNone/>
              <a:defRPr sz="2100"/>
            </a:lvl6pPr>
            <a:lvl7pPr marL="2842678" indent="0">
              <a:buNone/>
              <a:defRPr sz="2100"/>
            </a:lvl7pPr>
            <a:lvl8pPr marL="3316442" indent="0">
              <a:buNone/>
              <a:defRPr sz="2100"/>
            </a:lvl8pPr>
            <a:lvl9pPr marL="379022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796" indent="0">
              <a:buNone/>
              <a:defRPr sz="1300"/>
            </a:lvl2pPr>
            <a:lvl3pPr marL="947584" indent="0">
              <a:buNone/>
              <a:defRPr sz="1100"/>
            </a:lvl3pPr>
            <a:lvl4pPr marL="1421330" indent="0">
              <a:buNone/>
              <a:defRPr sz="1000"/>
            </a:lvl4pPr>
            <a:lvl5pPr marL="1895124" indent="0">
              <a:buNone/>
              <a:defRPr sz="1000"/>
            </a:lvl5pPr>
            <a:lvl6pPr marL="2368894" indent="0">
              <a:buNone/>
              <a:defRPr sz="1000"/>
            </a:lvl6pPr>
            <a:lvl7pPr marL="2842678" indent="0">
              <a:buNone/>
              <a:defRPr sz="1000"/>
            </a:lvl7pPr>
            <a:lvl8pPr marL="3316442" indent="0">
              <a:buNone/>
              <a:defRPr sz="1000"/>
            </a:lvl8pPr>
            <a:lvl9pPr marL="379022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4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45F2B-F102-4083-99D0-BACC0C9CBB05}" type="datetimeFigureOut">
              <a:rPr lang="fr-FR" smtClean="0"/>
              <a:pPr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36839-5647-4941-9DB5-31E17C80D7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1" y="231550"/>
            <a:ext cx="7776687" cy="960175"/>
          </a:xfrm>
          <a:prstGeom prst="rect">
            <a:avLst/>
          </a:prstGeom>
        </p:spPr>
        <p:txBody>
          <a:bodyPr vert="horz" lIns="94446" tIns="47221" rIns="94446" bIns="472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1" y="1345028"/>
            <a:ext cx="7776687" cy="3802019"/>
          </a:xfrm>
          <a:prstGeom prst="rect">
            <a:avLst/>
          </a:prstGeom>
        </p:spPr>
        <p:txBody>
          <a:bodyPr vert="horz" lIns="94446" tIns="47221" rIns="94446" bIns="472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4"/>
            <a:ext cx="2016178" cy="306722"/>
          </a:xfrm>
          <a:prstGeom prst="rect">
            <a:avLst/>
          </a:prstGeom>
        </p:spPr>
        <p:txBody>
          <a:bodyPr vert="horz" lIns="94446" tIns="47221" rIns="94446" bIns="47221" rtlCol="0" anchor="ctr"/>
          <a:lstStyle>
            <a:lvl1pPr algn="l" defTabSz="95043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64"/>
            <a:ext cx="2736242" cy="306722"/>
          </a:xfrm>
          <a:prstGeom prst="rect">
            <a:avLst/>
          </a:prstGeom>
        </p:spPr>
        <p:txBody>
          <a:bodyPr vert="horz" lIns="94446" tIns="47221" rIns="94446" bIns="47221" rtlCol="0" anchor="ctr"/>
          <a:lstStyle>
            <a:lvl1pPr algn="ctr" defTabSz="95043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4"/>
            <a:ext cx="2016178" cy="306722"/>
          </a:xfrm>
          <a:prstGeom prst="rect">
            <a:avLst/>
          </a:prstGeom>
        </p:spPr>
        <p:txBody>
          <a:bodyPr vert="horz" lIns="94446" tIns="47221" rIns="94446" bIns="47221" rtlCol="0" anchor="ctr"/>
          <a:lstStyle>
            <a:lvl1pPr algn="r" defTabSz="95043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043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1" indent="-356411" algn="l" defTabSz="95043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197" indent="-297001" algn="l" defTabSz="95043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08" indent="-237620" algn="l" defTabSz="95043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08" indent="-237620" algn="l" defTabSz="95043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1" indent="-237620" algn="l" defTabSz="95043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595" indent="-237620" algn="l" defTabSz="95043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17" indent="-237620" algn="l" defTabSz="95043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07" indent="-237620" algn="l" defTabSz="95043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247" indent="-237620" algn="l" defTabSz="95043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14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32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06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26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5996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22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24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13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6"/>
            <a:ext cx="7776687" cy="960175"/>
          </a:xfrm>
          <a:prstGeom prst="rect">
            <a:avLst/>
          </a:prstGeom>
        </p:spPr>
        <p:txBody>
          <a:bodyPr vert="horz" lIns="94160" tIns="47074" rIns="94160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9"/>
            <a:ext cx="7776687" cy="3802019"/>
          </a:xfrm>
          <a:prstGeom prst="rect">
            <a:avLst/>
          </a:prstGeom>
        </p:spPr>
        <p:txBody>
          <a:bodyPr vert="horz" lIns="94160" tIns="47074" rIns="94160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0" tIns="47074" rIns="94160" bIns="47074" rtlCol="0" anchor="ctr"/>
          <a:lstStyle>
            <a:lvl1pPr algn="l" defTabSz="9475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0" tIns="47074" rIns="94160" bIns="47074" rtlCol="0" anchor="ctr"/>
          <a:lstStyle>
            <a:lvl1pPr algn="ctr" defTabSz="9475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0" tIns="47074" rIns="94160" bIns="47074" rtlCol="0" anchor="ctr"/>
          <a:lstStyle>
            <a:lvl1pPr algn="r" defTabSz="9475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8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58" indent="-355358" algn="l" defTabSz="94758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76" indent="-296110" algn="l" defTabSz="94758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52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23" indent="-236910" algn="l" defTabSz="94758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02" indent="-236910" algn="l" defTabSz="94758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59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66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39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31" indent="-236910" algn="l" defTabSz="9475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796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84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30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24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894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678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42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21" algn="l" defTabSz="9475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9.jpe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3765" y="1754017"/>
            <a:ext cx="4236538" cy="3046982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algn="ctr" defTabSz="947575"/>
            <a:r>
              <a:rPr lang="fr-FR" sz="48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rial Black" pitchFamily="34" charset="0"/>
              </a:rPr>
              <a:t>Couchers </a:t>
            </a:r>
          </a:p>
          <a:p>
            <a:pPr algn="ctr" defTabSz="947575"/>
            <a:r>
              <a:rPr lang="fr-FR" sz="48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rial Black" pitchFamily="34" charset="0"/>
              </a:rPr>
              <a:t>soleil</a:t>
            </a:r>
          </a:p>
          <a:p>
            <a:pPr algn="ctr" defTabSz="947575"/>
            <a:r>
              <a:rPr lang="fr-FR" sz="4800" b="1" dirty="0" err="1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rial Black" pitchFamily="34" charset="0"/>
              </a:rPr>
              <a:t>Osthouse</a:t>
            </a:r>
            <a:r>
              <a:rPr lang="fr-FR" sz="48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rial Black" pitchFamily="34" charset="0"/>
              </a:rPr>
              <a:t> </a:t>
            </a:r>
          </a:p>
          <a:p>
            <a:pPr algn="ctr" defTabSz="947575"/>
            <a:r>
              <a:rPr lang="fr-FR" sz="4800" b="1" dirty="0" err="1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rial Black" pitchFamily="34" charset="0"/>
              </a:rPr>
              <a:t>Matzenheim</a:t>
            </a:r>
            <a:endParaRPr lang="fr-FR" sz="3200" dirty="0">
              <a:ln w="38100">
                <a:solidFill>
                  <a:schemeClr val="tx1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2820000">
            <a:off x="5076000" y="576002"/>
            <a:ext cx="3855990" cy="3001569"/>
          </a:xfrm>
          <a:prstGeom prst="rect">
            <a:avLst/>
          </a:prstGeom>
          <a:noFill/>
        </p:spPr>
        <p:txBody>
          <a:bodyPr wrap="none" lIns="79186" tIns="39587" rIns="79186" bIns="39587" rtlCol="0">
            <a:prstTxWarp prst="textArchUpPour">
              <a:avLst/>
            </a:prstTxWarp>
            <a:spAutoFit/>
          </a:bodyPr>
          <a:lstStyle/>
          <a:p>
            <a:pPr defTabSz="950423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60000">
            <a:off x="4155163" y="3762300"/>
            <a:ext cx="1667138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 rot="21600000">
            <a:off x="3" y="4811591"/>
            <a:ext cx="8640763" cy="1003277"/>
          </a:xfrm>
          <a:prstGeom prst="rect">
            <a:avLst/>
          </a:prstGeom>
          <a:noFill/>
        </p:spPr>
        <p:txBody>
          <a:bodyPr wrap="square" lIns="79186" tIns="39587" rIns="79186" bIns="39587" rtlCol="0">
            <a:spAutoFit/>
          </a:bodyPr>
          <a:lstStyle/>
          <a:p>
            <a:pPr defTabSz="950423"/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  </a:t>
            </a:r>
            <a:r>
              <a:rPr lang="fr-FR" sz="54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Sortie  de   Margot       </a:t>
            </a:r>
            <a:endParaRPr lang="fr-FR" sz="5800" dirty="0">
              <a:ln w="25400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rot="-2400000">
            <a:off x="4184307" y="668651"/>
            <a:ext cx="1851805" cy="2542160"/>
          </a:xfrm>
          <a:prstGeom prst="rect">
            <a:avLst/>
          </a:prstGeom>
          <a:noFill/>
        </p:spPr>
        <p:txBody>
          <a:bodyPr wrap="square" lIns="79186" tIns="39587" rIns="79186" bIns="39587" rtlCol="0">
            <a:spAutoFit/>
          </a:bodyPr>
          <a:lstStyle/>
          <a:p>
            <a:pPr algn="ctr" defTabSz="950423"/>
            <a:r>
              <a:rPr lang="fr-FR" sz="2200" b="1" dirty="0">
                <a:ln w="1905">
                  <a:noFill/>
                </a:ln>
                <a:latin typeface="Courgette" pitchFamily="2" charset="0"/>
              </a:rPr>
              <a:t>Photos  prises  par  une  randonneuse  </a:t>
            </a:r>
          </a:p>
          <a:p>
            <a:pPr algn="ctr" defTabSz="950423"/>
            <a:r>
              <a:rPr lang="fr-FR" sz="2200" b="1" dirty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>
                <a:ln w="1905">
                  <a:noFill/>
                </a:ln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143917" y="216224"/>
            <a:ext cx="3312368" cy="1799473"/>
          </a:xfrm>
          <a:prstGeom prst="rect">
            <a:avLst/>
          </a:prstGeom>
        </p:spPr>
        <p:txBody>
          <a:bodyPr wrap="square" lIns="105705" tIns="52835" rIns="105705" bIns="52835">
            <a:spAutoFit/>
          </a:bodyPr>
          <a:lstStyle/>
          <a:p>
            <a:pPr algn="ctr" defTabSz="950423"/>
            <a:r>
              <a:rPr lang="fr-FR" sz="3200" b="1" dirty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0423"/>
            <a:r>
              <a:rPr lang="fr-FR" sz="3200" b="1" dirty="0">
                <a:solidFill>
                  <a:prstClr val="black"/>
                </a:solidFill>
                <a:latin typeface="Chiller" pitchFamily="82" charset="0"/>
              </a:rPr>
              <a:t>c'est la gastronomie de l'œil..</a:t>
            </a:r>
          </a:p>
          <a:p>
            <a:pPr algn="ctr" defTabSz="950423"/>
            <a:endParaRPr lang="fr-FR" sz="13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320000">
            <a:off x="5976003" y="2484000"/>
            <a:ext cx="1858064" cy="1296000"/>
          </a:xfrm>
          <a:prstGeom prst="rect">
            <a:avLst/>
          </a:prstGeom>
        </p:spPr>
      </p:pic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720000">
            <a:off x="6480000" y="3348003"/>
            <a:ext cx="1260000" cy="546671"/>
          </a:xfrm>
          <a:prstGeom prst="rect">
            <a:avLst/>
          </a:prstGeom>
        </p:spPr>
      </p:pic>
      <p:pic>
        <p:nvPicPr>
          <p:cNvPr id="11" name="Vivaldi  Sunset Drive  Spring  Four Seasons.wav">
            <a:hlinkClick r:id="" action="ppaction://media"/>
          </p:cNvPr>
          <p:cNvPicPr>
            <a:picLocks noRot="1" noChangeAspect="1"/>
          </p:cNvPicPr>
          <p:nvPr>
            <a:wavAudioFile r:embed="rId1" name="Vivaldi  Sunset Drive  Spring  Four Seasons.wav"/>
          </p:nvPr>
        </p:nvPicPr>
        <p:blipFill>
          <a:blip r:embed="rId7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60"/>
                            </p:stCondLst>
                            <p:childTnLst>
                              <p:par>
                                <p:cTn id="22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440"/>
                            </p:stCondLst>
                            <p:childTnLst>
                              <p:par>
                                <p:cTn id="28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300"/>
                            </p:stCondLst>
                            <p:childTnLst>
                              <p:par>
                                <p:cTn id="34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24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54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54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40"/>
                            </p:stCondLst>
                            <p:childTnLst>
                              <p:par>
                                <p:cTn id="5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92725211_2556696194679728_7425739539846073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0697117_2556696998012981_5663866491279448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0796226_2559118684437479_6781872834944357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1042090_2559119061104108_356886612489433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3706282_2559118841104130_13542846905153180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4209735_2556696331346381_6921190273666110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4985324_2556698621346152_44370226048551226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018422_2556698321346182_3021260015520997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107515_2556697608012920_736007813391771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234923_2556698558012825_2212052784374764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299809_2556698758012805_8364123969385114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315099_2556698218012859_3577844168577495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381691_2559119017770779_71144716184393268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536699_2556697834679564_6450908101088331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550780_2556697518012929_1329823356804165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603765_2556698804679467_82359621026803966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641507_2556696441346370_70898539030160987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744507_2559120491103965_4654050740398126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5800"/>
            <a:ext cx="8640763" cy="432077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723400_2556698718012809_3999334467153861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740055_2556698398012841_1140335762203245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782537_2556698434679504_686164323264789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791644_2556698018012879_7679913828195726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801350_2559120264437321_279755724009174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855396_2559122074437140_4879077664513714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861641_2556697904679557_7685410978516288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883187_2559121991103815_4009135090490372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928773_2559120897770591_1958243969670094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029363_2559121044437243_6159963606849187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051614_2556696674679680_8595709706777271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093287_2556698688012812_52723150783831706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105166_2559120344437313_7305699673116689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119713_2556698181346196_5770850738582551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152450_2559121804437167_771225586710779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279893_2559121881103826_3559197683159820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311361_2556698088012872_1289814258749832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597773_2559120311103983_5753282175846900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506597773_2559120311103983_5753282175846900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681171_2559120547770626_4023335373465518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700478_2559121347770546_2294112041932205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748701_2559121397770541_6224045002870003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853364_2559122024437145_182589478534220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7195984_2559121697770511_7050158576279818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8167034_2559120074437340_63070599350338634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224701_2559120414437306_6675534471974259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5800"/>
            <a:ext cx="8640763" cy="432077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368053" y="216002"/>
            <a:ext cx="1928050" cy="674974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7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5" tIns="52283" rIns="104595" bIns="52283" rtlCol="0" anchor="ctr"/>
          <a:lstStyle/>
          <a:p>
            <a:pPr algn="ctr" defTabSz="94756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2498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4"/>
            <a:ext cx="4017438" cy="2444689"/>
          </a:xfrm>
          <a:prstGeom prst="rect">
            <a:avLst/>
          </a:prstGeom>
          <a:noFill/>
        </p:spPr>
        <p:txBody>
          <a:bodyPr wrap="square" lIns="104595" tIns="52283" rIns="104595" bIns="52283" rtlCol="0">
            <a:spAutoFit/>
          </a:bodyPr>
          <a:lstStyle/>
          <a:p>
            <a:pPr algn="ctr" defTabSz="947566"/>
            <a:r>
              <a:rPr lang="en-US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Vivaldi   Sunset Drive   Spring  Four  Seasons</a:t>
            </a:r>
          </a:p>
          <a:p>
            <a:pPr algn="ctr" defTabSz="947566"/>
            <a:r>
              <a:rPr lang="en-US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Era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76366" y="2592488"/>
            <a:ext cx="1803144" cy="674974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4" cy="305642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1300" b="1" dirty="0" smtClean="0">
                <a:solidFill>
                  <a:srgbClr val="FF0000"/>
                </a:solidFill>
              </a:rPr>
              <a:t>15.05.2025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002" y="248400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2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5" name="Picture 6" descr="https://haguenau.maxi-flash.com/wp-content/uploads/2022/11/310-ERA-photo-1-696x46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000" y="3672000"/>
            <a:ext cx="2429999" cy="1620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42</Words>
  <Application>Microsoft Office PowerPoint</Application>
  <PresentationFormat>Personnalisé</PresentationFormat>
  <Paragraphs>16</Paragraphs>
  <Slides>71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71</vt:i4>
      </vt:variant>
    </vt:vector>
  </HeadingPairs>
  <TitlesOfParts>
    <vt:vector size="74" baseType="lpstr">
      <vt:lpstr>Thème Office</vt:lpstr>
      <vt:lpstr>16_Thème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15</cp:revision>
  <dcterms:created xsi:type="dcterms:W3CDTF">2025-06-15T08:38:05Z</dcterms:created>
  <dcterms:modified xsi:type="dcterms:W3CDTF">2025-06-15T20:00:30Z</dcterms:modified>
</cp:coreProperties>
</file>