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4" r:id="rId3"/>
    <p:sldId id="260" r:id="rId4"/>
    <p:sldId id="261" r:id="rId5"/>
    <p:sldId id="262" r:id="rId6"/>
    <p:sldId id="263" r:id="rId7"/>
    <p:sldId id="259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hyt+JeJOM0qtK9gAB6b0g==" hashData="6EssitfYzIiIruGCPO4ZLgdKFVOzaPXUP1npjL8It13PHOn1Jk5jFURH11upZPtf+kah3CykuINBCJLmSkxF+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620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1608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491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778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592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735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0929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70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021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017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7360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E9822-324A-444B-9308-D4DD80A05A8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B0854-B2F1-4A25-AB46-84EC83519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88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2.gif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.jp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86" b="99805" l="0" r="994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" t="1823" r="5441" b="2604"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150211" y="2379877"/>
            <a:ext cx="38915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>
                <a:latin typeface="NashvilleSerial" panose="00000400000000000000" pitchFamily="2" charset="0"/>
              </a:rPr>
              <a:t>Le sens de la vie,</a:t>
            </a:r>
            <a:endParaRPr lang="fr-FR" sz="4000" dirty="0">
              <a:latin typeface="NashvilleSerial" panose="00000400000000000000" pitchFamily="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154" y="3229429"/>
            <a:ext cx="2484000" cy="160632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786686" y="4603549"/>
            <a:ext cx="1717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AUTOMATIQUE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552" y="2650964"/>
            <a:ext cx="1080000" cy="12016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Misty-_Saxophone-Instrumental-Version_-_152kbit_Opus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748" end="123484"/>
                  <p14:fade out="125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709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788">
        <p15:prstTrans prst="curtains"/>
      </p:transition>
    </mc:Choice>
    <mc:Fallback>
      <p:transition spd="slow" advTm="47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86" b="99805" l="0" r="994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" t="1823" r="5441" b="2604"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077142" y="1704017"/>
            <a:ext cx="2391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NashvilleSerial" panose="00000400000000000000" pitchFamily="2" charset="0"/>
              </a:rPr>
              <a:t>Le sens de la vie</a:t>
            </a:r>
            <a:r>
              <a:rPr lang="fr-FR" dirty="0" smtClean="0">
                <a:latin typeface="NashvilleSerial" panose="00000400000000000000" pitchFamily="2" charset="0"/>
              </a:rPr>
              <a:t>,</a:t>
            </a:r>
            <a:endParaRPr lang="fr-FR" dirty="0">
              <a:latin typeface="NashvilleSerial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77142" y="2613392"/>
            <a:ext cx="535390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Est-ce dans l’aube claire ou dans l’ombre du soir,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Que l’on perçoit enfin ce qu’il faut concevoir ?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Un souffle, une brise, un regard échangé,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Le sens de la vie se glisse sans danger.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97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9871">
        <p15:prstTrans prst="peelOff"/>
      </p:transition>
    </mc:Choice>
    <mc:Fallback>
      <p:transition spd="slow" advTm="98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86" b="99805" l="0" r="994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" t="1823" r="5441" b="2604"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48000" y="245950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Il n’est pas un sommet, ni un but lointain,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Mais le pas que l’on fait, la chaleur d’une main</a:t>
            </a:r>
            <a:r>
              <a:rPr lang="fr-FR" sz="2000" dirty="0" smtClean="0">
                <a:latin typeface="NashvilleSerial" panose="00000400000000000000" pitchFamily="2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 smtClean="0">
                <a:latin typeface="NashvilleSerial" panose="00000400000000000000" pitchFamily="2" charset="0"/>
                <a:ea typeface="Times New Roman" panose="02020603050405020304" pitchFamily="18" charset="0"/>
              </a:rPr>
              <a:t>Le sens de la vie </a:t>
            </a:r>
            <a:r>
              <a:rPr lang="fr-FR" sz="2000" dirty="0" smtClean="0">
                <a:latin typeface="NashvilleSerial" panose="00000400000000000000" pitchFamily="2" charset="0"/>
                <a:ea typeface="Times New Roman" panose="02020603050405020304" pitchFamily="18" charset="0"/>
              </a:rPr>
              <a:t>vit </a:t>
            </a: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dans les silences, les gestes quotidiens,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Dans le rire d’un enfant, un repas partagé.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156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9728">
        <p15:prstTrans prst="peelOff"/>
      </p:transition>
    </mc:Choice>
    <mc:Fallback>
      <p:transition spd="slow" advTm="97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86" b="99805" l="0" r="994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" t="1823" r="5441" b="2604"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48000" y="245950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000" dirty="0" smtClean="0">
                <a:latin typeface="NashvilleSerial" panose="00000400000000000000" pitchFamily="2" charset="0"/>
                <a:ea typeface="Times New Roman" panose="02020603050405020304" pitchFamily="18" charset="0"/>
              </a:rPr>
              <a:t>Le sens de la vie, </a:t>
            </a:r>
            <a:r>
              <a:rPr lang="fr-FR" sz="2000" dirty="0" smtClean="0">
                <a:latin typeface="NashvilleSerial" panose="00000400000000000000" pitchFamily="2" charset="0"/>
                <a:ea typeface="Times New Roman" panose="02020603050405020304" pitchFamily="18" charset="0"/>
              </a:rPr>
              <a:t>c’est </a:t>
            </a: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aimer sans calcul, offrir sans retour,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Cueillir l’instant présent comme un fruit d’amour</a:t>
            </a:r>
            <a:r>
              <a:rPr lang="fr-FR" sz="2000" dirty="0" smtClean="0">
                <a:latin typeface="NashvilleSerial" panose="00000400000000000000" pitchFamily="2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C’est tomber, se relever, pardonner l’imparfait,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Voir la beauté fragile où d’autres passent en paix.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438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78">
        <p15:prstTrans prst="peelOff"/>
      </p:transition>
    </mc:Choice>
    <mc:Fallback>
      <p:transition spd="slow" advTm="110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86" b="99805" l="0" r="994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" t="1823" r="5441" b="2604"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48000" y="2321005"/>
            <a:ext cx="6096000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000" dirty="0" smtClean="0">
                <a:latin typeface="NashvilleSerial" panose="00000400000000000000" pitchFamily="2" charset="0"/>
                <a:ea typeface="Times New Roman" panose="02020603050405020304" pitchFamily="18" charset="0"/>
              </a:rPr>
              <a:t>Le sens de la vie ,</a:t>
            </a:r>
          </a:p>
          <a:p>
            <a:pPr>
              <a:spcAft>
                <a:spcPts val="0"/>
              </a:spcAft>
            </a:pPr>
            <a:r>
              <a:rPr lang="fr-FR" sz="2000" dirty="0" smtClean="0">
                <a:latin typeface="NashvilleSerial" panose="00000400000000000000" pitchFamily="2" charset="0"/>
                <a:ea typeface="Times New Roman" panose="02020603050405020304" pitchFamily="18" charset="0"/>
              </a:rPr>
              <a:t>Ce </a:t>
            </a: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n’est pas une course, ni un lourd fardeau</a:t>
            </a:r>
            <a:r>
              <a:rPr lang="fr-FR" sz="2000" dirty="0" smtClean="0">
                <a:latin typeface="NashvilleSerial" panose="00000400000000000000" pitchFamily="2" charset="0"/>
                <a:ea typeface="Times New Roman" panose="02020603050405020304" pitchFamily="18" charset="0"/>
              </a:rPr>
              <a:t>,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Mais un fil de lumière tendu entre les maux</a:t>
            </a:r>
            <a:r>
              <a:rPr lang="fr-FR" sz="2000" dirty="0" smtClean="0">
                <a:latin typeface="NashvilleSerial" panose="00000400000000000000" pitchFamily="2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Une question ouverte, une note dans un chant,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Un secret qu’on murmure au souffle du temps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fr-FR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fr-FR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665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9892">
        <p15:prstTrans prst="peelOff"/>
      </p:transition>
    </mc:Choice>
    <mc:Fallback>
      <p:transition spd="slow" advTm="98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86" b="99805" l="0" r="994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" t="1823" r="5441" b="2604"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48000" y="2613392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Alors si tu cherches, ne regarde pas trop loin,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Le sens de la vie dort peut-être dans ta main</a:t>
            </a:r>
            <a:r>
              <a:rPr lang="fr-FR" sz="2000" dirty="0" smtClean="0">
                <a:latin typeface="NashvilleSerial" panose="00000400000000000000" pitchFamily="2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Dans le cœur qui bat, dans les jours que tu vis,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latin typeface="NashvilleSerial" panose="00000400000000000000" pitchFamily="2" charset="0"/>
                <a:ea typeface="Times New Roman" panose="02020603050405020304" pitchFamily="18" charset="0"/>
              </a:rPr>
              <a:t>Il est là, tout petit… et pourtant, infini.</a:t>
            </a:r>
            <a:endParaRPr lang="fr-FR" sz="2000" dirty="0">
              <a:latin typeface="NashvilleSerial" panose="00000400000000000000" pitchFamily="2" charset="0"/>
              <a:ea typeface="Calibri" panose="020F0502020204030204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941805" y="4201595"/>
            <a:ext cx="704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NashvilleSerial" panose="00000400000000000000" pitchFamily="2" charset="0"/>
              </a:rPr>
              <a:t>SAM</a:t>
            </a:r>
            <a:endParaRPr lang="fr-FR" dirty="0">
              <a:latin typeface="NashvilleSerial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750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9405">
        <p15:prstTrans prst="peelOff"/>
      </p:transition>
    </mc:Choice>
    <mc:Fallback>
      <p:transition spd="slow" advTm="94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6" b="99805" l="0" r="994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" t="1823" r="5441" b="2604"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500451" y="2692943"/>
            <a:ext cx="35702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atin typeface="NashvilleSerial" panose="00000400000000000000" pitchFamily="2" charset="0"/>
              </a:rPr>
              <a:t>Le sens </a:t>
            </a:r>
            <a:r>
              <a:rPr lang="fr-FR" sz="4000" dirty="0" smtClean="0">
                <a:latin typeface="NashvilleSerial" panose="00000400000000000000" pitchFamily="2" charset="0"/>
              </a:rPr>
              <a:t>de</a:t>
            </a:r>
            <a:r>
              <a:rPr lang="fr-FR" sz="3600" dirty="0" smtClean="0">
                <a:latin typeface="NashvilleSerial" panose="00000400000000000000" pitchFamily="2" charset="0"/>
              </a:rPr>
              <a:t> la vie,</a:t>
            </a:r>
            <a:endParaRPr lang="fr-FR" sz="3600" dirty="0">
              <a:latin typeface="NashvilleSerial" panose="00000400000000000000" pitchFamily="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6912" y="2738428"/>
            <a:ext cx="1080000" cy="12016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2636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242</Words>
  <Application>Microsoft Office PowerPoint</Application>
  <PresentationFormat>Grand écran</PresentationFormat>
  <Paragraphs>31</Paragraphs>
  <Slides>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NashvilleSerial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5</cp:revision>
  <dcterms:created xsi:type="dcterms:W3CDTF">2025-07-24T07:34:05Z</dcterms:created>
  <dcterms:modified xsi:type="dcterms:W3CDTF">2025-07-24T08:49:43Z</dcterms:modified>
</cp:coreProperties>
</file>