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0" r:id="rId2"/>
    <p:sldId id="331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mtx/EsSSz5VBItQhGB+Kw==" hashData="GsimODUWZTxUcPFHpnXA7pLxDI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AC0818"/>
    <a:srgbClr val="EA64E0"/>
    <a:srgbClr val="F010A5"/>
    <a:srgbClr val="D171CC"/>
    <a:srgbClr val="20CE08"/>
    <a:srgbClr val="DE84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63" autoAdjust="0"/>
    <p:restoredTop sz="94660"/>
  </p:normalViewPr>
  <p:slideViewPr>
    <p:cSldViewPr>
      <p:cViewPr>
        <p:scale>
          <a:sx n="81" d="100"/>
          <a:sy n="81" d="100"/>
        </p:scale>
        <p:origin x="-1070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426A96-5B2F-4A93-9B3F-36998F6FBF09}" type="datetimeFigureOut">
              <a:rPr lang="fr-FR"/>
              <a:pPr>
                <a:defRPr/>
              </a:pPr>
              <a:t>05/04/2025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943190-D580-4DB9-9232-865B8975B9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2898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2ED6F9-BFCC-46DB-8818-A269239B4E7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80B279-0612-4C98-A7E9-A72B734EEDB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63A485-077C-4064-9B33-1298947B1D6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9B528-DE8E-4EE5-BA8A-8C094E0654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8399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1FCE8-8F1B-47C2-8C94-6512244441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0151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02AFA-50C2-4670-921C-B413D33115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0415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901FC-7F6E-4234-B755-946D273351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1315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BA1FA-0502-4D27-958B-6E2D48FF3E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5217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5315F-94D7-4271-89ED-99784D56C0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7645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03067-561D-4AE6-A59A-32C2C5D791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7770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9E7FA7-82FF-4EA0-A650-47B1CDAA5B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0021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38E5E-A5BB-46A3-88E6-61C32E7B5A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578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0981C-0C29-4E4A-97BC-71166BB5A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7193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02BFA-4A6E-4713-987A-62E5C4858E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9663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1138E3-2CBD-4D20-817C-E413858ADF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36.jpeg"/><Relationship Id="rId50" Type="http://schemas.openxmlformats.org/officeDocument/2006/relationships/image" Target="../media/image39.jpeg"/><Relationship Id="rId55" Type="http://schemas.openxmlformats.org/officeDocument/2006/relationships/image" Target="../media/image43.gif"/><Relationship Id="rId63" Type="http://schemas.openxmlformats.org/officeDocument/2006/relationships/image" Target="../media/image49.png"/><Relationship Id="rId68" Type="http://schemas.openxmlformats.org/officeDocument/2006/relationships/image" Target="../media/image53.jpeg"/><Relationship Id="rId76" Type="http://schemas.microsoft.com/office/2007/relationships/hdphoto" Target="../media/hdphoto6.wdp"/><Relationship Id="rId7" Type="http://schemas.openxmlformats.org/officeDocument/2006/relationships/image" Target="../media/image14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6.jpeg"/><Relationship Id="rId11" Type="http://schemas.openxmlformats.org/officeDocument/2006/relationships/image" Target="../media/image17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0.jpeg"/><Relationship Id="rId40" Type="http://schemas.openxmlformats.org/officeDocument/2006/relationships/audio" Target="../media/audio18.wav"/><Relationship Id="rId45" Type="http://schemas.openxmlformats.org/officeDocument/2006/relationships/image" Target="../media/image34.jpeg"/><Relationship Id="rId53" Type="http://schemas.openxmlformats.org/officeDocument/2006/relationships/image" Target="../media/image42.png"/><Relationship Id="rId58" Type="http://schemas.openxmlformats.org/officeDocument/2006/relationships/image" Target="../media/image45.png"/><Relationship Id="rId66" Type="http://schemas.openxmlformats.org/officeDocument/2006/relationships/image" Target="../media/image52.gif"/><Relationship Id="rId74" Type="http://schemas.microsoft.com/office/2007/relationships/hdphoto" Target="../media/hdphoto5.wdp"/><Relationship Id="rId79" Type="http://schemas.microsoft.com/office/2007/relationships/hdphoto" Target="../media/hdphoto7.wdp"/><Relationship Id="rId5" Type="http://schemas.openxmlformats.org/officeDocument/2006/relationships/image" Target="../media/image12.png"/><Relationship Id="rId61" Type="http://schemas.openxmlformats.org/officeDocument/2006/relationships/image" Target="../media/image47.jpeg"/><Relationship Id="rId10" Type="http://schemas.openxmlformats.org/officeDocument/2006/relationships/audio" Target="../media/audio3.wav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audio" Target="../media/audio20.wav"/><Relationship Id="rId52" Type="http://schemas.openxmlformats.org/officeDocument/2006/relationships/image" Target="../media/image41.jpeg"/><Relationship Id="rId60" Type="http://schemas.openxmlformats.org/officeDocument/2006/relationships/image" Target="../media/image46.png"/><Relationship Id="rId65" Type="http://schemas.openxmlformats.org/officeDocument/2006/relationships/image" Target="../media/image51.jpeg"/><Relationship Id="rId73" Type="http://schemas.openxmlformats.org/officeDocument/2006/relationships/image" Target="../media/image57.jpeg"/><Relationship Id="rId78" Type="http://schemas.openxmlformats.org/officeDocument/2006/relationships/image" Target="../media/image60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5.jpeg"/><Relationship Id="rId30" Type="http://schemas.openxmlformats.org/officeDocument/2006/relationships/audio" Target="../media/audio13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7.png"/><Relationship Id="rId56" Type="http://schemas.openxmlformats.org/officeDocument/2006/relationships/image" Target="../media/image44.png"/><Relationship Id="rId64" Type="http://schemas.openxmlformats.org/officeDocument/2006/relationships/image" Target="../media/image50.png"/><Relationship Id="rId69" Type="http://schemas.openxmlformats.org/officeDocument/2006/relationships/image" Target="../media/image54.png"/><Relationship Id="rId77" Type="http://schemas.openxmlformats.org/officeDocument/2006/relationships/image" Target="../media/image59.png"/><Relationship Id="rId8" Type="http://schemas.openxmlformats.org/officeDocument/2006/relationships/image" Target="../media/image15.gif"/><Relationship Id="rId51" Type="http://schemas.openxmlformats.org/officeDocument/2006/relationships/image" Target="../media/image40.jpeg"/><Relationship Id="rId72" Type="http://schemas.microsoft.com/office/2007/relationships/hdphoto" Target="../media/hdphoto4.wdp"/><Relationship Id="rId80" Type="http://schemas.openxmlformats.org/officeDocument/2006/relationships/image" Target="../media/image61.gif"/><Relationship Id="rId3" Type="http://schemas.openxmlformats.org/officeDocument/2006/relationships/image" Target="../media/image10.png"/><Relationship Id="rId12" Type="http://schemas.openxmlformats.org/officeDocument/2006/relationships/audio" Target="../media/audio4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7.wav"/><Relationship Id="rId46" Type="http://schemas.openxmlformats.org/officeDocument/2006/relationships/image" Target="../media/image35.gif"/><Relationship Id="rId59" Type="http://schemas.microsoft.com/office/2007/relationships/hdphoto" Target="../media/hdphoto3.wdp"/><Relationship Id="rId67" Type="http://schemas.openxmlformats.org/officeDocument/2006/relationships/image" Target="../media/image4.gif"/><Relationship Id="rId20" Type="http://schemas.openxmlformats.org/officeDocument/2006/relationships/audio" Target="../media/audio8.wav"/><Relationship Id="rId41" Type="http://schemas.openxmlformats.org/officeDocument/2006/relationships/image" Target="../media/image32.jpeg"/><Relationship Id="rId54" Type="http://schemas.microsoft.com/office/2007/relationships/hdphoto" Target="../media/hdphoto1.wdp"/><Relationship Id="rId62" Type="http://schemas.openxmlformats.org/officeDocument/2006/relationships/image" Target="../media/image48.jpeg"/><Relationship Id="rId70" Type="http://schemas.openxmlformats.org/officeDocument/2006/relationships/image" Target="../media/image55.jpeg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38.gif"/><Relationship Id="rId57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Fréro Delavega - Le Chant Des Sirènes.wav">
            <a:hlinkClick r:id="" action="ppaction://media"/>
          </p:cNvPr>
          <p:cNvPicPr>
            <a:picLocks noRot="1" noChangeAspect="1"/>
          </p:cNvPicPr>
          <p:nvPr>
            <a:wavAudioFile r:embed="rId1" name="2Fréro Delavega - Le Chant Des Sirènes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ggggggggg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00025"/>
            <a:ext cx="8820150" cy="650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his272.wav">
            <a:hlinkClick r:id="" action="ppaction://media"/>
          </p:cNvPr>
          <p:cNvPicPr>
            <a:picLocks noRot="1" noChangeAspect="1"/>
          </p:cNvPicPr>
          <p:nvPr>
            <a:wavAudioFile r:embed="rId2" name="chi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2" descr="C:\Users\JCL\Desktop\CD1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054" y="357888"/>
            <a:ext cx="807492" cy="37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31685"/>
            <a:ext cx="3528391" cy="324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Solenn\Desktop\Les plus belles voix Chérie FM (2016)\7ZGUFnnh0Z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472" y="1928812"/>
            <a:ext cx="3067456" cy="3012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fffffffffffffff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816975" cy="652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7" name="ZoneTexte 2"/>
          <p:cNvSpPr txBox="1">
            <a:spLocks noChangeArrowheads="1"/>
          </p:cNvSpPr>
          <p:nvPr/>
        </p:nvSpPr>
        <p:spPr bwMode="auto">
          <a:xfrm>
            <a:off x="1404938" y="1336675"/>
            <a:ext cx="6480175" cy="418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/>
              <a:t>01 Marvin Gaye (</a:t>
            </a:r>
            <a:r>
              <a:rPr lang="fr-FR" sz="1400" b="1" dirty="0" err="1"/>
              <a:t>feat</a:t>
            </a:r>
            <a:r>
              <a:rPr lang="fr-FR" sz="1400" b="1" dirty="0"/>
              <a:t>. </a:t>
            </a:r>
            <a:r>
              <a:rPr lang="fr-FR" sz="1400" b="1" dirty="0" err="1"/>
              <a:t>Meghan</a:t>
            </a:r>
            <a:r>
              <a:rPr lang="fr-FR" sz="1400" b="1" dirty="0"/>
              <a:t> </a:t>
            </a:r>
            <a:r>
              <a:rPr lang="fr-FR" sz="1400" b="1" dirty="0" err="1"/>
              <a:t>Trainor</a:t>
            </a:r>
            <a:r>
              <a:rPr lang="fr-FR" sz="1400" b="1" dirty="0"/>
              <a:t>) - Charlie </a:t>
            </a:r>
            <a:r>
              <a:rPr lang="fr-FR" sz="1400" b="1" dirty="0" err="1"/>
              <a:t>Puth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02 </a:t>
            </a:r>
            <a:r>
              <a:rPr lang="fr-FR" sz="1400" b="1" dirty="0" err="1"/>
              <a:t>Conmigo</a:t>
            </a:r>
            <a:r>
              <a:rPr lang="fr-FR" sz="1400" b="1" dirty="0"/>
              <a:t> - </a:t>
            </a:r>
            <a:r>
              <a:rPr lang="fr-FR" sz="1400" b="1" dirty="0" err="1"/>
              <a:t>Kendji</a:t>
            </a:r>
            <a:r>
              <a:rPr lang="fr-FR" sz="1400" b="1" dirty="0"/>
              <a:t> </a:t>
            </a:r>
            <a:r>
              <a:rPr lang="fr-FR" sz="1400" b="1" dirty="0" err="1"/>
              <a:t>Girac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03 Si jamais j'oublie - ZAZ</a:t>
            </a:r>
          </a:p>
          <a:p>
            <a:pPr algn="ctr" eaLnBrk="1" hangingPunct="1"/>
            <a:r>
              <a:rPr lang="fr-FR" sz="1400" b="1" dirty="0"/>
              <a:t>04 Avant toi - </a:t>
            </a:r>
            <a:r>
              <a:rPr lang="fr-FR" sz="1400" b="1" dirty="0" err="1"/>
              <a:t>Calogero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05 Paradis perdus - Christine and the Queens</a:t>
            </a:r>
          </a:p>
          <a:p>
            <a:pPr algn="ctr" eaLnBrk="1" hangingPunct="1"/>
            <a:r>
              <a:rPr lang="fr-FR" sz="1400" b="1" dirty="0"/>
              <a:t>06 </a:t>
            </a:r>
            <a:r>
              <a:rPr lang="fr-FR" sz="1400" b="1" dirty="0" err="1"/>
              <a:t>Firestone</a:t>
            </a:r>
            <a:r>
              <a:rPr lang="fr-FR" sz="1400" b="1" dirty="0"/>
              <a:t> (</a:t>
            </a:r>
            <a:r>
              <a:rPr lang="fr-FR" sz="1400" b="1" dirty="0" err="1"/>
              <a:t>feat</a:t>
            </a:r>
            <a:r>
              <a:rPr lang="fr-FR" sz="1400" b="1" dirty="0"/>
              <a:t>. Conrad Sewell) [Radio Edit] - </a:t>
            </a:r>
            <a:r>
              <a:rPr lang="fr-FR" sz="1400" b="1" dirty="0" err="1"/>
              <a:t>Kygo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07 </a:t>
            </a:r>
            <a:r>
              <a:rPr lang="fr-FR" sz="1400" b="1" dirty="0" err="1"/>
              <a:t>Homeless</a:t>
            </a:r>
            <a:r>
              <a:rPr lang="fr-FR" sz="1400" b="1" dirty="0"/>
              <a:t> - Marina </a:t>
            </a:r>
            <a:r>
              <a:rPr lang="fr-FR" sz="1400" b="1" dirty="0" err="1"/>
              <a:t>Kaye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08 </a:t>
            </a:r>
            <a:r>
              <a:rPr lang="fr-FR" sz="1400" b="1" dirty="0" err="1"/>
              <a:t>Cheerleader</a:t>
            </a:r>
            <a:r>
              <a:rPr lang="fr-FR" sz="1400" b="1" dirty="0"/>
              <a:t> (Felix </a:t>
            </a:r>
            <a:r>
              <a:rPr lang="fr-FR" sz="1400" b="1" dirty="0" err="1"/>
              <a:t>Jaehn</a:t>
            </a:r>
            <a:r>
              <a:rPr lang="fr-FR" sz="1400" b="1" dirty="0"/>
              <a:t> Remix) [Radio Edit] - OMI</a:t>
            </a:r>
          </a:p>
          <a:p>
            <a:pPr algn="ctr" eaLnBrk="1" hangingPunct="1"/>
            <a:r>
              <a:rPr lang="fr-FR" sz="1400" b="1" dirty="0"/>
              <a:t>09 Quelque chose de magique (Extrait de la comédie musicale « La légende du Roi Arthur ») - Florent </a:t>
            </a:r>
            <a:r>
              <a:rPr lang="fr-FR" sz="1400" b="1" dirty="0" err="1"/>
              <a:t>Mothe</a:t>
            </a:r>
            <a:r>
              <a:rPr lang="fr-FR" sz="1400" b="1" dirty="0"/>
              <a:t> &amp; Camille Lou</a:t>
            </a:r>
          </a:p>
          <a:p>
            <a:pPr algn="ctr" eaLnBrk="1" hangingPunct="1"/>
            <a:r>
              <a:rPr lang="fr-FR" sz="1400" b="1" dirty="0"/>
              <a:t>10 Un autre monde - </a:t>
            </a:r>
            <a:r>
              <a:rPr lang="fr-FR" sz="1400" b="1" dirty="0" err="1"/>
              <a:t>Superbus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11 A </a:t>
            </a:r>
            <a:r>
              <a:rPr lang="fr-FR" sz="1400" b="1" dirty="0" err="1"/>
              <a:t>cavallo</a:t>
            </a:r>
            <a:r>
              <a:rPr lang="fr-FR" sz="1400" b="1" dirty="0"/>
              <a:t> </a:t>
            </a:r>
            <a:r>
              <a:rPr lang="fr-FR" sz="1400" b="1" dirty="0" err="1"/>
              <a:t>del</a:t>
            </a:r>
            <a:r>
              <a:rPr lang="fr-FR" sz="1400" b="1" dirty="0"/>
              <a:t> </a:t>
            </a:r>
            <a:r>
              <a:rPr lang="fr-FR" sz="1400" b="1" dirty="0" err="1"/>
              <a:t>vento</a:t>
            </a:r>
            <a:r>
              <a:rPr lang="fr-FR" sz="1400" b="1" dirty="0"/>
              <a:t> - Davide </a:t>
            </a:r>
            <a:r>
              <a:rPr lang="fr-FR" sz="1400" b="1" dirty="0" err="1"/>
              <a:t>Esposito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12 </a:t>
            </a:r>
            <a:r>
              <a:rPr lang="fr-FR" sz="1400" b="1" dirty="0" err="1"/>
              <a:t>Heartbeat</a:t>
            </a:r>
            <a:r>
              <a:rPr lang="fr-FR" sz="1400" b="1" dirty="0"/>
              <a:t> Song - Kelly </a:t>
            </a:r>
            <a:r>
              <a:rPr lang="fr-FR" sz="1400" b="1" dirty="0" err="1"/>
              <a:t>Clarkson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13 Bienvenue - Emmanuel Moire</a:t>
            </a:r>
          </a:p>
          <a:p>
            <a:pPr algn="ctr" eaLnBrk="1" hangingPunct="1"/>
            <a:r>
              <a:rPr lang="fr-FR" sz="1400" b="1" dirty="0"/>
              <a:t>14 Kings &amp; Queens (Qui je suis) [</a:t>
            </a:r>
            <a:r>
              <a:rPr lang="fr-FR" sz="1400" b="1" dirty="0" err="1"/>
              <a:t>feat</a:t>
            </a:r>
            <a:r>
              <a:rPr lang="fr-FR" sz="1400" b="1" dirty="0"/>
              <a:t>. </a:t>
            </a:r>
            <a:r>
              <a:rPr lang="fr-FR" sz="1400" b="1" dirty="0" err="1"/>
              <a:t>Sargue</a:t>
            </a:r>
            <a:r>
              <a:rPr lang="fr-FR" sz="1400" b="1" dirty="0"/>
              <a:t>] - Brooke Fraser</a:t>
            </a:r>
          </a:p>
          <a:p>
            <a:pPr algn="ctr" eaLnBrk="1" hangingPunct="1"/>
            <a:r>
              <a:rPr lang="fr-FR" sz="1400" b="1" dirty="0"/>
              <a:t>15 Reality (</a:t>
            </a:r>
            <a:r>
              <a:rPr lang="fr-FR" sz="1400" b="1" dirty="0" err="1"/>
              <a:t>feat</a:t>
            </a:r>
            <a:r>
              <a:rPr lang="fr-FR" sz="1400" b="1" dirty="0"/>
              <a:t>. </a:t>
            </a:r>
            <a:r>
              <a:rPr lang="fr-FR" sz="1400" b="1" dirty="0" err="1"/>
              <a:t>Janieck</a:t>
            </a:r>
            <a:r>
              <a:rPr lang="fr-FR" sz="1400" b="1" dirty="0"/>
              <a:t> </a:t>
            </a:r>
            <a:r>
              <a:rPr lang="fr-FR" sz="1400" b="1" dirty="0" err="1"/>
              <a:t>Devy</a:t>
            </a:r>
            <a:r>
              <a:rPr lang="fr-FR" sz="1400" b="1" dirty="0"/>
              <a:t>) - </a:t>
            </a:r>
            <a:r>
              <a:rPr lang="fr-FR" sz="1400" b="1" dirty="0" err="1"/>
              <a:t>Lost</a:t>
            </a:r>
            <a:r>
              <a:rPr lang="fr-FR" sz="1400" b="1" dirty="0"/>
              <a:t> </a:t>
            </a:r>
            <a:r>
              <a:rPr lang="fr-FR" sz="1400" b="1" dirty="0" err="1"/>
              <a:t>Frequencies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16 </a:t>
            </a:r>
            <a:r>
              <a:rPr lang="fr-FR" sz="1400" b="1" dirty="0" err="1"/>
              <a:t>Want</a:t>
            </a:r>
            <a:r>
              <a:rPr lang="fr-FR" sz="1400" b="1" dirty="0"/>
              <a:t> To </a:t>
            </a:r>
            <a:r>
              <a:rPr lang="fr-FR" sz="1400" b="1" dirty="0" err="1"/>
              <a:t>Want</a:t>
            </a:r>
            <a:r>
              <a:rPr lang="fr-FR" sz="1400" b="1" dirty="0"/>
              <a:t> Me - Jason </a:t>
            </a:r>
            <a:r>
              <a:rPr lang="fr-FR" sz="1400" b="1" dirty="0" err="1"/>
              <a:t>Derulo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17 Hier encore - Brigitte</a:t>
            </a:r>
          </a:p>
          <a:p>
            <a:pPr algn="ctr" eaLnBrk="1" hangingPunct="1"/>
            <a:r>
              <a:rPr lang="fr-FR" sz="1400" b="1" dirty="0"/>
              <a:t>18 </a:t>
            </a:r>
            <a:r>
              <a:rPr lang="fr-FR" sz="1400" b="1" dirty="0" err="1"/>
              <a:t>Photograph</a:t>
            </a:r>
            <a:r>
              <a:rPr lang="fr-FR" sz="1400" b="1" dirty="0"/>
              <a:t> - Ed </a:t>
            </a:r>
            <a:r>
              <a:rPr lang="fr-FR" sz="1400" b="1" dirty="0" err="1"/>
              <a:t>Sheeran</a:t>
            </a:r>
            <a:endParaRPr lang="fr-FR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30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30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30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30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30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307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307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307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307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307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21" y="63309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0" name="1Charlie Puth - Marvin Gaye ft Meghan Trainor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2" name="2Kendji Girac - Conmigo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4" name="3Zaz - Si jamais j'oubli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6" name="4CALOGERO - Avant toi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8" name="5Christine and the Queens - Paradis Perdus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0" name="6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2" name="7Marina Kaye - Homeless (mp3cut.net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4" name="8OMI - Cheerleader (Felix Jaehn Remix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6" name="9Quelque chose de Magique  - La légende du Roi Arthu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28" name="11Davide Esposito - A Cavallo del vento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521" y="3342575"/>
            <a:ext cx="557808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0" name="12Kelly Clarkson - Heartbeat Song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639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2" name="13Emmanuel Moire - Bienvenu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798888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4" name="14Brooke Fraser - Kings &amp; Queens (Qui Je Suis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30663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36" name="15Lost Frequencies feat. Janieck Devy - Reality (Radio Edit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2687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38" name="SansTitr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4958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7" descr="C:\Users\Marie-Jose\Desktop\NUMEROS JUKEBOX NOIR\17 (FILEminimizer).jpg">
            <a:hlinkClick r:id="" action="ppaction://noaction" highlightClick="1">
              <a:snd r:embed="rId40" name="17Brigitte - Hier encor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47132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8" descr="C:\Users\Marie-Jose\Desktop\NUMEROS JUKEBOX NOIR\18 (FILEminimizer).jpg">
            <a:hlinkClick r:id="" action="ppaction://noaction" highlightClick="1">
              <a:snd r:embed="rId42" name="18Ed Sheeran - Photograph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49641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0" descr="C:\Users\Marie-Jose\Desktop\NUMEROS JUKEBOX NOIR\10 (FILEminimizer).jpg">
            <a:hlinkClick r:id="" action="ppaction://noaction" highlightClick="1">
              <a:snd r:embed="rId44" name="10Superbus - Un autre monde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31162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50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24869" y="4771231"/>
            <a:ext cx="1714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8" name="Image 10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30338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3560763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700" y="191293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36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13" y="1354138"/>
            <a:ext cx="12906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204152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4" descr="D:\SMYLET\1 (FILEmini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2630488"/>
            <a:ext cx="130492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638" y="32464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878263"/>
            <a:ext cx="129063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1955006" y="1574007"/>
            <a:ext cx="373063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26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394" y="1594704"/>
            <a:ext cx="1329531" cy="14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06538"/>
            <a:ext cx="1500187" cy="1590675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2" descr="C:\Users\Solenn\Desktop\Les plus belles voix Chérie FM (2016)\7ZGUFnnh0Z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874" y="1885973"/>
            <a:ext cx="784889" cy="819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4423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682" y="38973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34" y="4233912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Affichage à l'écran (4:3)</PresentationFormat>
  <Paragraphs>21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2025-04-05T13:54:57Z</dcterms:modified>
</cp:coreProperties>
</file>