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6" r:id="rId2"/>
    <p:sldId id="325" r:id="rId3"/>
    <p:sldId id="339" r:id="rId4"/>
    <p:sldId id="307" r:id="rId5"/>
    <p:sldId id="270" r:id="rId6"/>
    <p:sldId id="328" r:id="rId7"/>
    <p:sldId id="329" r:id="rId8"/>
    <p:sldId id="327" r:id="rId9"/>
    <p:sldId id="259" r:id="rId10"/>
    <p:sldId id="260" r:id="rId11"/>
    <p:sldId id="258" r:id="rId12"/>
    <p:sldId id="308" r:id="rId13"/>
    <p:sldId id="337" r:id="rId14"/>
    <p:sldId id="301" r:id="rId15"/>
    <p:sldId id="275" r:id="rId16"/>
    <p:sldId id="262" r:id="rId17"/>
    <p:sldId id="261" r:id="rId18"/>
    <p:sldId id="338" r:id="rId19"/>
    <p:sldId id="264" r:id="rId20"/>
    <p:sldId id="265" r:id="rId21"/>
    <p:sldId id="266" r:id="rId22"/>
    <p:sldId id="267" r:id="rId23"/>
    <p:sldId id="268" r:id="rId24"/>
    <p:sldId id="269" r:id="rId25"/>
    <p:sldId id="309" r:id="rId26"/>
    <p:sldId id="271" r:id="rId27"/>
    <p:sldId id="273" r:id="rId28"/>
    <p:sldId id="274" r:id="rId29"/>
    <p:sldId id="313" r:id="rId30"/>
    <p:sldId id="277" r:id="rId31"/>
    <p:sldId id="278" r:id="rId32"/>
    <p:sldId id="333" r:id="rId33"/>
    <p:sldId id="332" r:id="rId34"/>
    <p:sldId id="317" r:id="rId35"/>
    <p:sldId id="279" r:id="rId36"/>
    <p:sldId id="280" r:id="rId37"/>
    <p:sldId id="281" r:id="rId38"/>
    <p:sldId id="282" r:id="rId39"/>
    <p:sldId id="283" r:id="rId40"/>
    <p:sldId id="285" r:id="rId41"/>
    <p:sldId id="287" r:id="rId42"/>
    <p:sldId id="296" r:id="rId43"/>
    <p:sldId id="288" r:id="rId44"/>
    <p:sldId id="289" r:id="rId45"/>
    <p:sldId id="290" r:id="rId46"/>
    <p:sldId id="303" r:id="rId47"/>
    <p:sldId id="286" r:id="rId48"/>
    <p:sldId id="263" r:id="rId49"/>
    <p:sldId id="299" r:id="rId50"/>
    <p:sldId id="293" r:id="rId51"/>
    <p:sldId id="294" r:id="rId52"/>
    <p:sldId id="295" r:id="rId53"/>
    <p:sldId id="298" r:id="rId54"/>
    <p:sldId id="302" r:id="rId55"/>
    <p:sldId id="320" r:id="rId56"/>
    <p:sldId id="300" r:id="rId57"/>
    <p:sldId id="304" r:id="rId58"/>
    <p:sldId id="315" r:id="rId59"/>
    <p:sldId id="336" r:id="rId60"/>
    <p:sldId id="335" r:id="rId61"/>
    <p:sldId id="297" r:id="rId62"/>
    <p:sldId id="292" r:id="rId63"/>
    <p:sldId id="322" r:id="rId64"/>
    <p:sldId id="321" r:id="rId65"/>
    <p:sldId id="330" r:id="rId66"/>
    <p:sldId id="316" r:id="rId67"/>
    <p:sldId id="334" r:id="rId6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88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00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81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72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4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154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47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75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97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744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03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3" name="goldman-tournent-les-violons.4.52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9C72F8-22FB-4D3D-9D09-16189F01BE29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7A8C8-BFC7-4E41-87D4-B9713B2B0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94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13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14" name="goldman-tournent-les-violons.4.52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jpe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713"/>
          <a:stretch/>
        </p:blipFill>
        <p:spPr>
          <a:xfrm>
            <a:off x="0" y="0"/>
            <a:ext cx="9144000" cy="70969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38887" y="5903893"/>
            <a:ext cx="586731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etour de nos vacances Petite halte 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maison de la lavande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juillet 2025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3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2" name="goldman-tournent-les-violons.4.52.wav"/>
          </p:stSnd>
        </p:sndAc>
      </p:transition>
    </mc:Choice>
    <mc:Fallback xmlns="">
      <p:transition spd="slow" advTm="12000">
        <p:fade/>
        <p:sndAc>
          <p:stSnd loop="1">
            <p:snd r:embed="rId4" name="goldman-tournent-les-violons.4.5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35"/>
          <a:stretch/>
        </p:blipFill>
        <p:spPr>
          <a:xfrm>
            <a:off x="0" y="0"/>
            <a:ext cx="9147309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-1" y="5232467"/>
            <a:ext cx="9060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 de la Lavande, c’est un domaine et aussi un musée a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travers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visite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plongez dans un monde enchanteur qui vous fera découvrir tous les secrets de la lavande.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45" t="71244" r="8750" b="10869"/>
          <a:stretch/>
        </p:blipFill>
        <p:spPr>
          <a:xfrm>
            <a:off x="1423554" y="268761"/>
            <a:ext cx="6556664" cy="122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34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79319" y="0"/>
            <a:ext cx="79074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            Saint-</a:t>
            </a:r>
            <a:r>
              <a:rPr lang="fr-FR" sz="40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Remèze</a:t>
            </a:r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</a:p>
          <a:p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     et l’histoire de la Lavande</a:t>
            </a:r>
            <a:endParaRPr lang="fr-F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0391" y="4957443"/>
            <a:ext cx="915439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lante millénaire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originaire de Perse. Au 1er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Pline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l’ancien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naturaliste et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Dioscoride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médecin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botaniste mentionnent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lavandes “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Aspic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” et “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Stoechas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”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comme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plantes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précieuses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84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3518" y="4632326"/>
            <a:ext cx="90504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mot lavande date du moyen-âge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utilisée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les Egyptiens, les Grecs et les Romains pour parfumer leurs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bains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partir du 16ème siècle, l’essence de lavande est distillée en Provence. Elle soigne les plaies et sert de vermifuge. </a:t>
            </a:r>
          </a:p>
        </p:txBody>
      </p:sp>
    </p:spTree>
    <p:extLst>
      <p:ext uri="{BB962C8B-B14F-4D97-AF65-F5344CB8AC3E}">
        <p14:creationId xmlns:p14="http://schemas.microsoft.com/office/powerpoint/2010/main" val="364580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3909" y="4848227"/>
            <a:ext cx="893618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18ème siècle,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associé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d’autres plantes aromatiques, la lavande devient un remède employé contre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peste . C’est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19ème siècle, avec le développement de l’industrie et de la parfumerie, que l’on commence à cultiver cette plante sauvage.</a:t>
            </a:r>
          </a:p>
        </p:txBody>
      </p:sp>
    </p:spTree>
    <p:extLst>
      <p:ext uri="{BB962C8B-B14F-4D97-AF65-F5344CB8AC3E}">
        <p14:creationId xmlns:p14="http://schemas.microsoft.com/office/powerpoint/2010/main" val="306754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64" y="-72737"/>
            <a:ext cx="918556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3682" y="321071"/>
            <a:ext cx="73151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Aux origines de la Maison de la Lavande à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Saint –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Reméze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Ardèche</a:t>
            </a:r>
          </a:p>
        </p:txBody>
      </p:sp>
      <p:sp>
        <p:nvSpPr>
          <p:cNvPr id="8" name="Rectangle 7"/>
          <p:cNvSpPr/>
          <p:nvPr/>
        </p:nvSpPr>
        <p:spPr>
          <a:xfrm>
            <a:off x="363682" y="5239527"/>
            <a:ext cx="83335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 de la Lavande était autrefois la petite bergerie dite “Des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Arredons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”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Monsieur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César Brun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arrière-grand père des propriétaires actuels.</a:t>
            </a:r>
          </a:p>
        </p:txBody>
      </p:sp>
    </p:spTree>
    <p:extLst>
      <p:ext uri="{BB962C8B-B14F-4D97-AF65-F5344CB8AC3E}">
        <p14:creationId xmlns:p14="http://schemas.microsoft.com/office/powerpoint/2010/main" val="982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9675" y="4982613"/>
            <a:ext cx="82285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Autour d’elle, il faisait paître ses troupeaux de chèvres et de moutons. Déjà à cette époque, dans les années 1940, il cultivait des champs de lavande fine</a:t>
            </a:r>
          </a:p>
        </p:txBody>
      </p:sp>
      <p:sp>
        <p:nvSpPr>
          <p:cNvPr id="4" name="Rectangle 3"/>
          <p:cNvSpPr/>
          <p:nvPr/>
        </p:nvSpPr>
        <p:spPr>
          <a:xfrm>
            <a:off x="4026653" y="599143"/>
            <a:ext cx="296106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ergerie rénovée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22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0718" y="5436954"/>
            <a:ext cx="82503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en 2015, que les arrières petits-enfants de César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BRUN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rachetent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musée. Celui-ci devenant le Domaine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Lavandais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– Musée de la lavande.</a:t>
            </a:r>
          </a:p>
        </p:txBody>
      </p:sp>
    </p:spTree>
    <p:extLst>
      <p:ext uri="{BB962C8B-B14F-4D97-AF65-F5344CB8AC3E}">
        <p14:creationId xmlns:p14="http://schemas.microsoft.com/office/powerpoint/2010/main" val="335337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95763" y="5710535"/>
            <a:ext cx="616547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Petit salon extérieur pour attendre l’heure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du départ du petit train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7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8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8374" y="230915"/>
            <a:ext cx="86556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espace Bar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/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Snack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terrasses à l'ombre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! qui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proposent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boissons tout au long de la journée, du café à l'apéritif ainsi que de la petite restauration type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nacking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678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2509" y="5329772"/>
            <a:ext cx="86452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petite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soif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boissons artisanales et locales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ou dégustez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bien frais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sirop à la lavande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ou encore la fameuse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limonade à la lavande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17191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93618" y="4260416"/>
            <a:ext cx="6889173" cy="2387600"/>
          </a:xfrm>
        </p:spPr>
        <p:txBody>
          <a:bodyPr>
            <a:normAutofit fontScale="90000"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Découvrez l'incontournable glace à la lavande ou d'autres parfums 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espace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glacier</a:t>
            </a:r>
            <a:b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Osez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l'originalité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et de nouveaux goûts avec notre brioche à la glace ou le </a:t>
            </a:r>
            <a:r>
              <a:rPr lang="fr-FR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Caillasoux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une boule de glace entre deux biscuits macarons &amp; chantilly !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41"/>
          <a:stretch/>
        </p:blipFill>
        <p:spPr>
          <a:xfrm>
            <a:off x="0" y="-1"/>
            <a:ext cx="3927764" cy="433709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403" y="0"/>
            <a:ext cx="4348597" cy="43485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68016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68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92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33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32358" y="5274117"/>
            <a:ext cx="627928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ancien alambic qui sillonnait les villages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pout distiller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Fruits et autres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17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432" y="3823869"/>
            <a:ext cx="3428568" cy="303413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4863880"/>
            <a:ext cx="59747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huiles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essentielles de lavande Entre lavande fine, lavande aspic et Lavandin....</a:t>
            </a:r>
          </a:p>
        </p:txBody>
      </p:sp>
    </p:spTree>
    <p:extLst>
      <p:ext uri="{BB962C8B-B14F-4D97-AF65-F5344CB8AC3E}">
        <p14:creationId xmlns:p14="http://schemas.microsoft.com/office/powerpoint/2010/main" val="275391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073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231" y="0"/>
            <a:ext cx="462976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68130" y="505625"/>
            <a:ext cx="663515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Dans une ancienne dépendance de la bergerie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belle boutique à découvrir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87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6751" y="300345"/>
            <a:ext cx="7242688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boutique très parfumée aux odeurs de lavande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d’ huiles essentielle agréable à sentir</a:t>
            </a: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7359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98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36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91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6112" y="5658581"/>
            <a:ext cx="80457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pensionnaire heureux qui se promène  sur le domai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64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8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66479" y="5606626"/>
            <a:ext cx="582403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très vieux olivier qui date de l’époque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du grand père Brun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19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14231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231" y="0"/>
            <a:ext cx="46297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0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43100" y="16825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Remèze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un village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cœur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Gorges de l'Ardèche</a:t>
            </a:r>
          </a:p>
        </p:txBody>
      </p:sp>
    </p:spTree>
    <p:extLst>
      <p:ext uri="{BB962C8B-B14F-4D97-AF65-F5344CB8AC3E}">
        <p14:creationId xmlns:p14="http://schemas.microsoft.com/office/powerpoint/2010/main" val="99465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3" t="12256" r="17045" b="1808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4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33109" y="899544"/>
            <a:ext cx="547778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petit train vient nous chercher pour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visite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du domaine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5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07641" y="5918353"/>
            <a:ext cx="71416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lavande pousse dans un terrain très caillouteux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34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20292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2" r="23978"/>
          <a:stretch/>
        </p:blipFill>
        <p:spPr>
          <a:xfrm>
            <a:off x="4343400" y="0"/>
            <a:ext cx="48006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83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947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50041" y="5939135"/>
            <a:ext cx="70439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musée avec de nombreux alambics très anciens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76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39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63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31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90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3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64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77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7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47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1" y="5478518"/>
            <a:ext cx="80113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l’honneur de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Monsieur César Brun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l’arrière-grand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père des propriétaires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actuels qui retrace sont époque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29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72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8" r="12908"/>
          <a:stretch/>
        </p:blipFill>
        <p:spPr>
          <a:xfrm>
            <a:off x="3915160" y="0"/>
            <a:ext cx="5291185" cy="685490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4"/>
          <a:stretch/>
        </p:blipFill>
        <p:spPr>
          <a:xfrm>
            <a:off x="-10391" y="0"/>
            <a:ext cx="39255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17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23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19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02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34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560" y="5326071"/>
            <a:ext cx="8720657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l’époque de M, Brun la lavandes était coupée et ramassée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la main et les bottes transportées par chariot vers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point de distillerie 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88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2202" y="5835226"/>
            <a:ext cx="49776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belle panoplie d’outils anciens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59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672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16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9" r="2264"/>
          <a:stretch/>
        </p:blipFill>
        <p:spPr>
          <a:xfrm>
            <a:off x="1" y="0"/>
            <a:ext cx="91647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70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72407" y="5856008"/>
            <a:ext cx="40302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laboratoire de distillerie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17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7" y="210327"/>
            <a:ext cx="906087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expérience privilégiée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Dès le matin mise en route par un  guides de l'alambic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afin de débuter la distillation de la journée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.(chaque visite en petit train se termine par une démo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distillation à la vapeur d’eau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58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910" y="168256"/>
            <a:ext cx="89673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feu à l'extraction d'huile essentielle, du chargement du panier à la fermeture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cornue , le guide explique le fonctionnement de la distillation par les vases communiquent 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2919845" y="1433945"/>
            <a:ext cx="2909455" cy="348095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546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" y="1546"/>
            <a:ext cx="888422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guide explique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étapes permettent de mieux comprendre le fonctionnement des alambics des années 50, et les secrets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distillation à la vapeur d’eau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lavandiculteurs.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1372"/>
            <a:ext cx="1638742" cy="1405081"/>
          </a:xfrm>
          <a:prstGeom prst="rect">
            <a:avLst/>
          </a:prstGeom>
        </p:spPr>
      </p:pic>
      <p:cxnSp>
        <p:nvCxnSpPr>
          <p:cNvPr id="12" name="Connecteur droit avec flèche 11"/>
          <p:cNvCxnSpPr/>
          <p:nvPr/>
        </p:nvCxnSpPr>
        <p:spPr>
          <a:xfrm flipV="1">
            <a:off x="748146" y="4630780"/>
            <a:ext cx="2888673" cy="102651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464" y="5060373"/>
            <a:ext cx="1673536" cy="1782917"/>
          </a:xfrm>
          <a:prstGeom prst="rect">
            <a:avLst/>
          </a:prstGeom>
        </p:spPr>
      </p:pic>
      <p:cxnSp>
        <p:nvCxnSpPr>
          <p:cNvPr id="15" name="Connecteur droit avec flèche 14"/>
          <p:cNvCxnSpPr/>
          <p:nvPr/>
        </p:nvCxnSpPr>
        <p:spPr>
          <a:xfrm flipH="1" flipV="1">
            <a:off x="6286500" y="1953491"/>
            <a:ext cx="1600200" cy="35952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Bulle ronde 15"/>
          <p:cNvSpPr/>
          <p:nvPr/>
        </p:nvSpPr>
        <p:spPr>
          <a:xfrm>
            <a:off x="5049983" y="5657295"/>
            <a:ext cx="2047008" cy="795460"/>
          </a:xfrm>
          <a:prstGeom prst="wedgeEllipseCallout">
            <a:avLst>
              <a:gd name="adj1" fmla="val 101908"/>
              <a:gd name="adj2" fmla="val 5024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FF00"/>
                </a:solidFill>
              </a:rPr>
              <a:t>Le panier de lavandin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94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4907"/>
          </a:xfrm>
          <a:prstGeom prst="rect">
            <a:avLst/>
          </a:prstGeom>
        </p:spPr>
      </p:pic>
      <p:sp>
        <p:nvSpPr>
          <p:cNvPr id="7" name="Bulle ronde 6"/>
          <p:cNvSpPr/>
          <p:nvPr/>
        </p:nvSpPr>
        <p:spPr>
          <a:xfrm>
            <a:off x="5185060" y="4486754"/>
            <a:ext cx="3699166" cy="602673"/>
          </a:xfrm>
          <a:prstGeom prst="wedgeEllipseCallout">
            <a:avLst>
              <a:gd name="adj1" fmla="val -68670"/>
              <a:gd name="adj2" fmla="val 5368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Huile essentielle  plus légère reste en surface  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8" name="Bulle ronde 7"/>
          <p:cNvSpPr/>
          <p:nvPr/>
        </p:nvSpPr>
        <p:spPr>
          <a:xfrm>
            <a:off x="5444835" y="5264525"/>
            <a:ext cx="1745673" cy="561109"/>
          </a:xfrm>
          <a:prstGeom prst="wedgeEllipseCallout">
            <a:avLst>
              <a:gd name="adj1" fmla="val -133333"/>
              <a:gd name="adj2" fmla="val 125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L’eau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9" name="Bulle ronde 8"/>
          <p:cNvSpPr/>
          <p:nvPr/>
        </p:nvSpPr>
        <p:spPr>
          <a:xfrm>
            <a:off x="5517573" y="6099464"/>
            <a:ext cx="1818409" cy="581891"/>
          </a:xfrm>
          <a:prstGeom prst="wedgeEllipseCallout">
            <a:avLst>
              <a:gd name="adj1" fmla="val -161976"/>
              <a:gd name="adj2" fmla="val -6785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la fleure de lavande</a:t>
            </a:r>
            <a:endParaRPr lang="fr-F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Bulle ronde 5"/>
          <p:cNvSpPr/>
          <p:nvPr/>
        </p:nvSpPr>
        <p:spPr>
          <a:xfrm>
            <a:off x="7335982" y="3244221"/>
            <a:ext cx="1475510" cy="706582"/>
          </a:xfrm>
          <a:prstGeom prst="wedgeEllipseCallout">
            <a:avLst>
              <a:gd name="adj1" fmla="val -116636"/>
              <a:gd name="adj2" fmla="val 367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FF00"/>
                </a:solidFill>
              </a:rPr>
              <a:t>Le foyer</a:t>
            </a:r>
            <a:endParaRPr lang="fr-FR" dirty="0">
              <a:solidFill>
                <a:srgbClr val="00FF00"/>
              </a:solidFill>
            </a:endParaRPr>
          </a:p>
        </p:txBody>
      </p:sp>
      <p:sp>
        <p:nvSpPr>
          <p:cNvPr id="10" name="Bulle ronde 9"/>
          <p:cNvSpPr/>
          <p:nvPr/>
        </p:nvSpPr>
        <p:spPr>
          <a:xfrm>
            <a:off x="7190508" y="1122363"/>
            <a:ext cx="1797627" cy="820737"/>
          </a:xfrm>
          <a:prstGeom prst="wedgeEllipseCallout">
            <a:avLst>
              <a:gd name="adj1" fmla="val -119600"/>
              <a:gd name="adj2" fmla="val 13124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FF00"/>
                </a:solidFill>
              </a:rPr>
              <a:t>Le panier de lavandin</a:t>
            </a:r>
            <a:endParaRPr lang="fr-FR" dirty="0">
              <a:solidFill>
                <a:srgbClr val="00FF00"/>
              </a:solidFill>
            </a:endParaRPr>
          </a:p>
        </p:txBody>
      </p:sp>
      <p:sp>
        <p:nvSpPr>
          <p:cNvPr id="11" name="Bulle ronde 10"/>
          <p:cNvSpPr/>
          <p:nvPr/>
        </p:nvSpPr>
        <p:spPr>
          <a:xfrm>
            <a:off x="155865" y="2036618"/>
            <a:ext cx="1932708" cy="768927"/>
          </a:xfrm>
          <a:prstGeom prst="wedgeEllipseCallout">
            <a:avLst>
              <a:gd name="adj1" fmla="val 113832"/>
              <a:gd name="adj2" fmla="val 3519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FF00"/>
                </a:solidFill>
              </a:rPr>
              <a:t>Le serpentin</a:t>
            </a:r>
            <a:endParaRPr lang="fr-FR" dirty="0">
              <a:solidFill>
                <a:srgbClr val="00FF00"/>
              </a:solidFill>
            </a:endParaRPr>
          </a:p>
        </p:txBody>
      </p:sp>
      <p:sp>
        <p:nvSpPr>
          <p:cNvPr id="12" name="Bulle ronde 11"/>
          <p:cNvSpPr/>
          <p:nvPr/>
        </p:nvSpPr>
        <p:spPr>
          <a:xfrm>
            <a:off x="2628900" y="3246029"/>
            <a:ext cx="2296391" cy="577826"/>
          </a:xfrm>
          <a:prstGeom prst="wedgeEllipseCallout">
            <a:avLst>
              <a:gd name="adj1" fmla="val -3856"/>
              <a:gd name="adj2" fmla="val 167379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FF00"/>
                </a:solidFill>
              </a:rPr>
              <a:t>Sortie de huile essentielle</a:t>
            </a:r>
            <a:endParaRPr lang="fr-FR" dirty="0">
              <a:solidFill>
                <a:srgbClr val="00FF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-396082" y="23408"/>
            <a:ext cx="5321373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Si j’ai bien écouté voici les explications succinct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cet alambic contrôlé  par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lavandiculteurs.</a:t>
            </a: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06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050336" cy="555913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4513" y="5643264"/>
            <a:ext cx="90674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Capacité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: de 100 à 500 litres. Durée de la passée : environ 3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heures. Combustible  bois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chêne ou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genêts.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03046" y="84128"/>
            <a:ext cx="331853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Alambic simple à feu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nu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mobile –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1900</a:t>
            </a:r>
          </a:p>
        </p:txBody>
      </p:sp>
    </p:spTree>
    <p:extLst>
      <p:ext uri="{BB962C8B-B14F-4D97-AF65-F5344CB8AC3E}">
        <p14:creationId xmlns:p14="http://schemas.microsoft.com/office/powerpoint/2010/main" val="49980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Bulle ronde 2"/>
          <p:cNvSpPr/>
          <p:nvPr/>
        </p:nvSpPr>
        <p:spPr>
          <a:xfrm>
            <a:off x="1330036" y="5902035"/>
            <a:ext cx="4031673" cy="954417"/>
          </a:xfrm>
          <a:prstGeom prst="wedgeEllipseCallout">
            <a:avLst>
              <a:gd name="adj1" fmla="val -26842"/>
              <a:gd name="adj2" fmla="val -11793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est possible de tester l’eau florale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54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66141" y="5523498"/>
            <a:ext cx="379566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flacons de laboratoire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49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40586" y="5471544"/>
            <a:ext cx="71433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Récolte de la lavande avec une coupeuse botteleuse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69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13173" y="5980700"/>
            <a:ext cx="71176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Machine à couper et botteler les plants de lavande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85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01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1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 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3909" y="115560"/>
            <a:ext cx="904421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Maison de la Lavande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visite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intéressante et agréable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apprend beaucoup sur la distillation de la lavande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permet de découvrir les mystères et les parfums de la lavande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/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profiterez également d'une balade touristique en train à travers les champs de cette plante aromatique de couleur violette.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       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je recommande……… </a:t>
            </a:r>
          </a:p>
        </p:txBody>
      </p:sp>
      <p:sp>
        <p:nvSpPr>
          <p:cNvPr id="6" name="Rectangle 5"/>
          <p:cNvSpPr/>
          <p:nvPr/>
        </p:nvSpPr>
        <p:spPr>
          <a:xfrm>
            <a:off x="5344852" y="6167736"/>
            <a:ext cx="336130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création </a:t>
            </a:r>
            <a:r>
              <a:rPr lang="fr-FR" sz="20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PapyRI</a:t>
            </a:r>
            <a:r>
              <a:rPr lang="fr-FR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: juillet 2025</a:t>
            </a:r>
            <a:endParaRPr lang="fr-FR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349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605</TotalTime>
  <Words>772</Words>
  <Application>Microsoft Office PowerPoint</Application>
  <PresentationFormat>Affichage à l'écran (4:3)</PresentationFormat>
  <Paragraphs>131</Paragraphs>
  <Slides>67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67</vt:i4>
      </vt:variant>
    </vt:vector>
  </HeadingPairs>
  <TitlesOfParts>
    <vt:vector size="72" baseType="lpstr">
      <vt:lpstr>Arial</vt:lpstr>
      <vt:lpstr>Calibri</vt:lpstr>
      <vt:lpstr>Calibri Light</vt:lpstr>
      <vt:lpstr>Harlow Solid Italic</vt:lpstr>
      <vt:lpstr>Thème Office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Découvrez l'incontournable glace à la lavande ou d'autres parfums à espace glacier  Osez l'originalité et de nouveaux goûts avec notre brioche à la glace ou le Caillasoux, une boule de glace entre deux biscuits macarons &amp; chantilly !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  <vt:lpstr>  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dc:creator>jatocha.richard@sfr.fr</dc:creator>
  <cp:lastModifiedBy>jatocha.richard@sfr.fr</cp:lastModifiedBy>
  <cp:revision>83</cp:revision>
  <dcterms:created xsi:type="dcterms:W3CDTF">2025-07-16T15:55:33Z</dcterms:created>
  <dcterms:modified xsi:type="dcterms:W3CDTF">2025-07-24T16:27:26Z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