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8" r:id="rId18"/>
    <p:sldId id="274" r:id="rId19"/>
    <p:sldId id="275" r:id="rId20"/>
    <p:sldId id="276" r:id="rId21"/>
    <p:sldId id="277" r:id="rId22"/>
    <p:sldId id="283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DUTfMlL8zGz/+3DregrFQ==" hashData="VSIBOjeJ3RDGr2YBcArRZELX4ggbeUJY/Xzmq8QvdMvtEY1HM6cm+DGQR3QDw5FunDGpKdo8xTeBtFuU6dVv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.png"/><Relationship Id="rId5" Type="http://schemas.openxmlformats.org/officeDocument/2006/relationships/hyperlink" Target="https://www.reddit.com/r/ColorizedHistory/?rdt=50586" TargetMode="Externa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hitek.fr/actualite/waterloo-mystere-cadavres-soldats-enfin-resolu_35893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6" y="0"/>
            <a:ext cx="11556000" cy="6858000"/>
          </a:xfrm>
          <a:prstGeom prst="rect">
            <a:avLst/>
          </a:prstGeom>
        </p:spPr>
      </p:pic>
      <p:pic>
        <p:nvPicPr>
          <p:cNvPr id="4" name="ANMLCat_Miaulement chat 2 (ID 1890)_L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73.3957999999999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625" y="1634280"/>
            <a:ext cx="2304000" cy="148992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576" y="1578880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215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  <p14:playEvt time="2601" objId="4"/>
        <p14:stopEvt time="8268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150" y="836612"/>
            <a:ext cx="8382000" cy="58959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825500" y="1635036"/>
            <a:ext cx="29146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Poppins"/>
              </a:rPr>
              <a:t>C’est dans la section </a:t>
            </a:r>
            <a:r>
              <a:rPr lang="fr-FR" b="1" dirty="0" err="1">
                <a:solidFill>
                  <a:srgbClr val="2E383F"/>
                </a:solidFill>
                <a:latin typeface="Poppins"/>
                <a:hlinkClick r:id="rId5"/>
              </a:rPr>
              <a:t>ColorizedHistory</a:t>
            </a:r>
            <a:r>
              <a:rPr lang="fr-FR" b="1" dirty="0">
                <a:solidFill>
                  <a:srgbClr val="2E383F"/>
                </a:solidFill>
                <a:latin typeface="Poppins"/>
              </a:rPr>
              <a:t> de </a:t>
            </a:r>
            <a:r>
              <a:rPr lang="fr-FR" b="1" dirty="0" err="1">
                <a:solidFill>
                  <a:srgbClr val="2E383F"/>
                </a:solidFill>
                <a:latin typeface="Poppins"/>
              </a:rPr>
              <a:t>Reddit</a:t>
            </a:r>
            <a:r>
              <a:rPr lang="fr-FR" b="1" dirty="0">
                <a:solidFill>
                  <a:srgbClr val="2E383F"/>
                </a:solidFill>
                <a:latin typeface="Poppins"/>
              </a:rPr>
              <a:t> que des spécialistes de la retouche numérique ont transformé des photos d’histoire. Un travail </a:t>
            </a:r>
            <a:r>
              <a:rPr lang="fr-FR" b="1" dirty="0" smtClean="0">
                <a:solidFill>
                  <a:srgbClr val="2E383F"/>
                </a:solidFill>
                <a:latin typeface="Poppins"/>
              </a:rPr>
              <a:t>fascinant,</a:t>
            </a:r>
            <a:r>
              <a:rPr lang="fr-FR" b="1" dirty="0">
                <a:solidFill>
                  <a:srgbClr val="2E383F"/>
                </a:solidFill>
                <a:latin typeface="Poppins"/>
              </a:rPr>
              <a:t> </a:t>
            </a:r>
            <a:r>
              <a:rPr lang="fr-FR" b="1" dirty="0"/>
              <a:t>ont été colorisées pour revivre le passé autrement qu’en noir et blanc</a:t>
            </a:r>
            <a:r>
              <a:rPr lang="fr-FR" b="1" dirty="0" smtClean="0"/>
              <a:t>.</a:t>
            </a:r>
            <a:r>
              <a:rPr lang="fr-FR" b="1" dirty="0" smtClean="0">
                <a:solidFill>
                  <a:srgbClr val="2E383F"/>
                </a:solidFill>
                <a:latin typeface="Poppins"/>
              </a:rPr>
              <a:t> Je </a:t>
            </a:r>
            <a:r>
              <a:rPr lang="fr-FR" b="1" dirty="0">
                <a:solidFill>
                  <a:srgbClr val="2E383F"/>
                </a:solidFill>
                <a:latin typeface="Poppins"/>
              </a:rPr>
              <a:t>voulais vous faire </a:t>
            </a:r>
            <a:r>
              <a:rPr lang="fr-FR" b="1" dirty="0" smtClean="0">
                <a:solidFill>
                  <a:srgbClr val="2E383F"/>
                </a:solidFill>
                <a:latin typeface="Poppins"/>
              </a:rPr>
              <a:t>découvrir.</a:t>
            </a: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4038600" y="467280"/>
            <a:ext cx="77851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Magasin « Old Gold », </a:t>
            </a:r>
            <a:r>
              <a:rPr lang="fr-FR" b="1" dirty="0" err="1">
                <a:solidFill>
                  <a:srgbClr val="2E383F"/>
                </a:solidFill>
                <a:latin typeface="Brixton TC"/>
              </a:rPr>
              <a:t>Gordonton</a:t>
            </a:r>
            <a:r>
              <a:rPr lang="fr-FR" b="1" dirty="0">
                <a:solidFill>
                  <a:srgbClr val="2E383F"/>
                </a:solidFill>
                <a:latin typeface="Brixton TC"/>
              </a:rPr>
              <a:t>, Caroline du Nord, Etats-Unis (1939)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5" name="National-Anthem-Harmonica-_160kbit_Opus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4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5700" y="2769968"/>
            <a:ext cx="40830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Pelé, à 17 ans, en Suède après la Coupe du Monde 1958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350" y="258761"/>
            <a:ext cx="6667500" cy="6315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578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2881" y="2863334"/>
            <a:ext cx="2518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Match de boxe (1920)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750" y="754062"/>
            <a:ext cx="8028000" cy="54934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3740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3300" y="2712135"/>
            <a:ext cx="3505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Station d’essence à Washington, capitale des États-Unis (1924)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350" y="233345"/>
            <a:ext cx="7848000" cy="64465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94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93800" y="2619970"/>
            <a:ext cx="4241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Une fille pieds nus travaillant dans une usine de textile en Nouvelle-Angleterre (1910)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88" y="0"/>
            <a:ext cx="5537024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347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80197" y="2876034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Claude Monet en 1923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603" y="0"/>
            <a:ext cx="8561352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316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7400" y="2446635"/>
            <a:ext cx="5930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Joseph Goebbels regardant fixement le photographe Alfred </a:t>
            </a:r>
            <a:r>
              <a:rPr lang="fr-FR" b="1" dirty="0" err="1">
                <a:solidFill>
                  <a:srgbClr val="2E383F"/>
                </a:solidFill>
                <a:latin typeface="Brixton TC"/>
              </a:rPr>
              <a:t>Eisenstaedt</a:t>
            </a:r>
            <a:r>
              <a:rPr lang="fr-FR" b="1" dirty="0">
                <a:solidFill>
                  <a:srgbClr val="2E383F"/>
                </a:solidFill>
                <a:latin typeface="Brixton TC"/>
              </a:rPr>
              <a:t> après avoir découvert qu’il était un Juif (1933)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449" y="0"/>
            <a:ext cx="4606901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5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7900" y="2572435"/>
            <a:ext cx="3222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Des enfants jouant près d’un cheval mort à New York dans la première décennie de 1900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300" y="482600"/>
            <a:ext cx="7992000" cy="62177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896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54639" y="2888734"/>
            <a:ext cx="39221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New York, dans la première décennie de 1900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450" y="629250"/>
            <a:ext cx="7884000" cy="58116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4481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01700" y="27375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Punition pour avoir collaboré avec les nazis à Montélimar (1944)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251" y="0"/>
            <a:ext cx="5564697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948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2734" y="2495034"/>
            <a:ext cx="317689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Rocky Marciano </a:t>
            </a:r>
            <a:endParaRPr lang="fr-FR" b="1" dirty="0" smtClean="0">
              <a:solidFill>
                <a:srgbClr val="2E383F"/>
              </a:solidFill>
              <a:latin typeface="Brixton TC"/>
            </a:endParaRPr>
          </a:p>
          <a:p>
            <a:r>
              <a:rPr lang="fr-FR" b="1" dirty="0" smtClean="0">
                <a:solidFill>
                  <a:srgbClr val="2E383F"/>
                </a:solidFill>
                <a:latin typeface="Brixton TC"/>
              </a:rPr>
              <a:t>            vs </a:t>
            </a:r>
          </a:p>
          <a:p>
            <a:r>
              <a:rPr lang="fr-FR" b="1" dirty="0" smtClean="0">
                <a:solidFill>
                  <a:srgbClr val="2E383F"/>
                </a:solidFill>
                <a:latin typeface="Brixton TC"/>
              </a:rPr>
              <a:t>Jersey </a:t>
            </a:r>
            <a:r>
              <a:rPr lang="fr-FR" b="1" dirty="0">
                <a:solidFill>
                  <a:srgbClr val="2E383F"/>
                </a:solidFill>
                <a:latin typeface="Brixton TC"/>
              </a:rPr>
              <a:t>Joe </a:t>
            </a:r>
            <a:r>
              <a:rPr lang="fr-FR" b="1" dirty="0" err="1">
                <a:solidFill>
                  <a:srgbClr val="2E383F"/>
                </a:solidFill>
                <a:latin typeface="Brixton TC"/>
              </a:rPr>
              <a:t>Walcott</a:t>
            </a:r>
            <a:r>
              <a:rPr lang="fr-FR" b="1" dirty="0">
                <a:solidFill>
                  <a:srgbClr val="2E383F"/>
                </a:solidFill>
                <a:latin typeface="Brixton TC"/>
              </a:rPr>
              <a:t> en 1952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629" y="466777"/>
            <a:ext cx="7596000" cy="59031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99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8258" y="2609334"/>
            <a:ext cx="38710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2E383F"/>
                </a:solidFill>
                <a:latin typeface="Brixton TC"/>
              </a:rPr>
              <a:t>Des femmes </a:t>
            </a:r>
            <a:endParaRPr lang="fr-FR" b="1" dirty="0" smtClean="0">
              <a:solidFill>
                <a:srgbClr val="2E383F"/>
              </a:solidFill>
              <a:latin typeface="Brixton TC"/>
            </a:endParaRPr>
          </a:p>
          <a:p>
            <a:r>
              <a:rPr lang="fr-FR" b="1" dirty="0" smtClean="0">
                <a:solidFill>
                  <a:srgbClr val="2E383F"/>
                </a:solidFill>
                <a:latin typeface="Brixton TC"/>
              </a:rPr>
              <a:t>qui transportent </a:t>
            </a:r>
            <a:r>
              <a:rPr lang="fr-FR" b="1" dirty="0">
                <a:solidFill>
                  <a:srgbClr val="2E383F"/>
                </a:solidFill>
                <a:latin typeface="Brixton TC"/>
              </a:rPr>
              <a:t>de la glace en 1918</a:t>
            </a:r>
            <a:endParaRPr lang="fr-FR" b="1" i="0" dirty="0">
              <a:solidFill>
                <a:srgbClr val="2E383F"/>
              </a:solidFill>
              <a:effectLst/>
              <a:latin typeface="Brixton TC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495311"/>
            <a:ext cx="7632000" cy="56199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1883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27100" y="252283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err="1">
                <a:solidFill>
                  <a:srgbClr val="1E2229"/>
                </a:solidFill>
                <a:latin typeface="-apple-system"/>
              </a:rPr>
              <a:t>Myrtle</a:t>
            </a:r>
            <a:r>
              <a:rPr lang="fr-FR" dirty="0">
                <a:solidFill>
                  <a:srgbClr val="1E2229"/>
                </a:solidFill>
                <a:latin typeface="-apple-system"/>
              </a:rPr>
              <a:t> Corbin est née en 1868 avec un bassin supplémentaire. </a:t>
            </a:r>
            <a:r>
              <a:rPr lang="fr-FR" dirty="0" err="1">
                <a:solidFill>
                  <a:srgbClr val="1E2229"/>
                </a:solidFill>
                <a:latin typeface="-apple-system"/>
              </a:rPr>
              <a:t>Myrtle</a:t>
            </a:r>
            <a:r>
              <a:rPr lang="fr-FR" dirty="0">
                <a:solidFill>
                  <a:srgbClr val="1E2229"/>
                </a:solidFill>
                <a:latin typeface="-apple-system"/>
              </a:rPr>
              <a:t> a passé les premières années de sa vie à faire un numéro de cirque.</a:t>
            </a:r>
            <a:endParaRPr lang="fr-FR" b="0" i="0" dirty="0">
              <a:solidFill>
                <a:srgbClr val="1E2229"/>
              </a:solidFill>
              <a:effectLst/>
              <a:latin typeface="-apple-system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100" y="17165"/>
            <a:ext cx="4889351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1396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65200" y="208073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Source Serif Pro"/>
              </a:rPr>
              <a:t>Fidel Castro à 17 ans en </a:t>
            </a:r>
            <a:r>
              <a:rPr lang="fr-FR" b="1" dirty="0" smtClean="0">
                <a:solidFill>
                  <a:srgbClr val="FF0000"/>
                </a:solidFill>
                <a:latin typeface="Source Serif Pro"/>
              </a:rPr>
              <a:t>1943</a:t>
            </a:r>
          </a:p>
          <a:p>
            <a:r>
              <a:rPr lang="fr-FR" dirty="0" smtClean="0">
                <a:latin typeface="-apple-system"/>
              </a:rPr>
              <a:t>Fidel </a:t>
            </a:r>
            <a:r>
              <a:rPr lang="fr-FR" dirty="0">
                <a:latin typeface="-apple-system"/>
              </a:rPr>
              <a:t>Castro, qui avant de devenir un dictateur a été un adolescent banal, jouant au basket, comme sur cette photo</a:t>
            </a:r>
            <a:endParaRPr lang="fr-FR" b="0" i="0" dirty="0">
              <a:effectLst/>
              <a:latin typeface="-apple-system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775" y="-86836"/>
            <a:ext cx="428625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158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6300" y="2258536"/>
            <a:ext cx="46435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Source Serif Pro"/>
              </a:rPr>
              <a:t>Anne Frank à la plage 1940</a:t>
            </a:r>
          </a:p>
          <a:p>
            <a:r>
              <a:rPr lang="fr-FR" dirty="0">
                <a:latin typeface="-apple-system"/>
              </a:rPr>
              <a:t>Autre photographie historique prise sur la plage, mais beaucoup plus tragique : Anne Frank est photographiée avec sa sœur Margot sur la plage de </a:t>
            </a:r>
            <a:r>
              <a:rPr lang="fr-FR" dirty="0" err="1">
                <a:latin typeface="-apple-system"/>
              </a:rPr>
              <a:t>Zandvoort</a:t>
            </a:r>
            <a:r>
              <a:rPr lang="fr-FR" dirty="0">
                <a:latin typeface="-apple-system"/>
              </a:rPr>
              <a:t>, aux Pays-Bas, en 1940.</a:t>
            </a:r>
            <a:endParaRPr lang="fr-FR" b="0" i="0" dirty="0">
              <a:effectLst/>
              <a:latin typeface="-apple-system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854" y="0"/>
            <a:ext cx="6672146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5011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3300" y="2349838"/>
            <a:ext cx="5359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Source Serif Pro"/>
              </a:rPr>
              <a:t>Robert </a:t>
            </a:r>
            <a:r>
              <a:rPr lang="fr-FR" b="1" dirty="0" err="1">
                <a:solidFill>
                  <a:srgbClr val="FF0000"/>
                </a:solidFill>
                <a:latin typeface="Source Serif Pro"/>
              </a:rPr>
              <a:t>Wadlow</a:t>
            </a:r>
            <a:r>
              <a:rPr lang="fr-FR" b="1" dirty="0">
                <a:solidFill>
                  <a:srgbClr val="FF0000"/>
                </a:solidFill>
                <a:latin typeface="Source Serif Pro"/>
              </a:rPr>
              <a:t> </a:t>
            </a:r>
            <a:r>
              <a:rPr lang="fr-FR" dirty="0">
                <a:latin typeface="Source Serif Pro"/>
              </a:rPr>
              <a:t>en famille</a:t>
            </a:r>
          </a:p>
          <a:p>
            <a:r>
              <a:rPr lang="fr-FR" dirty="0">
                <a:latin typeface="-apple-system"/>
              </a:rPr>
              <a:t>Enfin, l’homme le plus grand ayant jamais vécu, Robert </a:t>
            </a:r>
            <a:r>
              <a:rPr lang="fr-FR" dirty="0" err="1">
                <a:latin typeface="-apple-system"/>
              </a:rPr>
              <a:t>Wadlow</a:t>
            </a:r>
            <a:r>
              <a:rPr lang="fr-FR" dirty="0">
                <a:latin typeface="-apple-system"/>
              </a:rPr>
              <a:t>, sur une photo méconnue où le géant pose avec sa famille. Prise en 1935, Robert </a:t>
            </a:r>
            <a:r>
              <a:rPr lang="fr-FR" dirty="0" err="1">
                <a:latin typeface="-apple-system"/>
              </a:rPr>
              <a:t>Wadlow</a:t>
            </a:r>
            <a:r>
              <a:rPr lang="fr-FR" dirty="0">
                <a:latin typeface="-apple-system"/>
              </a:rPr>
              <a:t> a 17 ans, et mesure déjà 2,45m.</a:t>
            </a:r>
          </a:p>
          <a:p>
            <a:r>
              <a:rPr lang="fr-FR" dirty="0">
                <a:latin typeface="-apple-system"/>
              </a:rPr>
              <a:t>Robert mourut à 22 ans, mesurant alors 2,72 m et pesant 230 kg.</a:t>
            </a:r>
            <a:endParaRPr lang="fr-FR" b="0" i="0" dirty="0">
              <a:effectLst/>
              <a:latin typeface="-apple-system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395" y="0"/>
            <a:ext cx="5535605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9411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6169" y="2799834"/>
            <a:ext cx="4275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system-ui"/>
              </a:rPr>
              <a:t>Louis Armstrong jouant pour sa femme, </a:t>
            </a:r>
            <a:endParaRPr lang="fr-FR" dirty="0" smtClean="0">
              <a:latin typeface="system-ui"/>
            </a:endParaRPr>
          </a:p>
          <a:p>
            <a:r>
              <a:rPr lang="fr-FR" dirty="0" smtClean="0">
                <a:latin typeface="system-ui"/>
              </a:rPr>
              <a:t>Egypte</a:t>
            </a:r>
            <a:r>
              <a:rPr lang="fr-FR" dirty="0">
                <a:latin typeface="system-ui"/>
              </a:rPr>
              <a:t>, 1961</a:t>
            </a:r>
            <a:r>
              <a:rPr lang="fr-FR" dirty="0">
                <a:solidFill>
                  <a:srgbClr val="A22728"/>
                </a:solidFill>
                <a:latin typeface="system-ui"/>
              </a:rPr>
              <a:t>.</a:t>
            </a:r>
            <a:endParaRPr lang="fr-FR" b="0" i="0" dirty="0">
              <a:solidFill>
                <a:srgbClr val="A22728"/>
              </a:solidFill>
              <a:effectLst/>
              <a:latin typeface="system-ui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932" y="764839"/>
            <a:ext cx="7020000" cy="53626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3801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54100" y="2714536"/>
            <a:ext cx="4927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212529"/>
                </a:solidFill>
                <a:latin typeface="system-ui"/>
              </a:rPr>
              <a:t>Cas grave de </a:t>
            </a:r>
            <a:r>
              <a:rPr lang="fr-FR" b="1" dirty="0">
                <a:solidFill>
                  <a:srgbClr val="FF0000"/>
                </a:solidFill>
                <a:latin typeface="system-ui"/>
              </a:rPr>
              <a:t>syphilis</a:t>
            </a:r>
            <a:r>
              <a:rPr lang="fr-FR" dirty="0">
                <a:solidFill>
                  <a:srgbClr val="212529"/>
                </a:solidFill>
                <a:latin typeface="system-ui"/>
              </a:rPr>
              <a:t> sur une femme au début des années 1900. Photo prise avant la découverte de la pénicilline qui sera le principal traitement contre cette maladie.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595" y="279795"/>
            <a:ext cx="5961905" cy="63238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260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9500" y="338435"/>
            <a:ext cx="10744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212529"/>
                </a:solidFill>
                <a:latin typeface="system-ui"/>
              </a:rPr>
              <a:t>Voici de quelle façon se déroulait l'embarquement dans un dirigeables. La photo représente le dirigeable britannique R101 et a été prise en 1930.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600" y="1472508"/>
            <a:ext cx="5724000" cy="5359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95" y="1459808"/>
            <a:ext cx="5544000" cy="5359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998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3300" y="2422436"/>
            <a:ext cx="4914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212529"/>
                </a:solidFill>
                <a:latin typeface="system-ui"/>
              </a:rPr>
              <a:t>Photo d'un ancien soldat britannique qui s'est battu pendant les guerres napoléoniennes. Il pose avec sa femme aux alentours de 1860, 45 ans après</a:t>
            </a:r>
            <a:r>
              <a:rPr lang="fr-FR" dirty="0">
                <a:solidFill>
                  <a:srgbClr val="FF0000"/>
                </a:solidFill>
                <a:latin typeface="system-ui"/>
              </a:rPr>
              <a:t> </a:t>
            </a:r>
            <a:r>
              <a:rPr lang="fr-FR" b="1" dirty="0">
                <a:solidFill>
                  <a:srgbClr val="FF0000"/>
                </a:solidFill>
                <a:latin typeface="system-ui"/>
                <a:hlinkClick r:id="rId2"/>
              </a:rPr>
              <a:t>la bataille de Waterloo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232" y="0"/>
            <a:ext cx="6144768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566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9234" y="2660134"/>
            <a:ext cx="4775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system-ui"/>
              </a:rPr>
              <a:t>Vendeur de rue de momies en Egypte - 1865</a:t>
            </a:r>
            <a:endParaRPr lang="fr-FR" b="0" i="0" dirty="0">
              <a:effectLst/>
              <a:latin typeface="system-ui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571" y="0"/>
            <a:ext cx="6371429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954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00100" y="2216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latin typeface="system-ui"/>
              </a:rPr>
              <a:t> Main d'un technicien en radiographie exposé aux radiations - Londres, 1900</a:t>
            </a:r>
            <a:endParaRPr lang="fr-FR" b="0" i="0" dirty="0">
              <a:effectLst/>
              <a:latin typeface="system-ui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554" y="0"/>
            <a:ext cx="5609446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364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4249" y="2101334"/>
            <a:ext cx="48002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latin typeface="system-ui"/>
              </a:rPr>
              <a:t>Rencontre entre des vétérans de la guerre de Sécession</a:t>
            </a:r>
            <a:endParaRPr lang="fr-FR" b="0" i="0" dirty="0">
              <a:effectLst/>
              <a:latin typeface="system-ui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24249" y="2683470"/>
            <a:ext cx="49133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212529"/>
                </a:solidFill>
                <a:latin typeface="system-ui"/>
              </a:rPr>
              <a:t>A gauche les vétérans de l'Union et à droite les Confédérés lors du 50ème anniversaire de la bataille de Gettysburg en 1913.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614" y="1159181"/>
            <a:ext cx="6428571" cy="489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817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" y="38616"/>
            <a:ext cx="11480800" cy="6804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076" y="4906280"/>
            <a:ext cx="1298448" cy="14447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1104900" y="4140200"/>
            <a:ext cx="471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: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4346557" y="4721614"/>
            <a:ext cx="33718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Commentaires et images du NET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937" y="152890"/>
            <a:ext cx="2052000" cy="223564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027837" y="1444758"/>
            <a:ext cx="16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>
                <a:solidFill>
                  <a:srgbClr val="FF0000"/>
                </a:solidFill>
              </a:rPr>
              <a:t>FIN !!!</a:t>
            </a:r>
            <a:endParaRPr lang="fr-F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62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Cadrage</Template>
  <TotalTime>336</TotalTime>
  <Words>505</Words>
  <Application>Microsoft Office PowerPoint</Application>
  <PresentationFormat>Grand écran</PresentationFormat>
  <Paragraphs>36</Paragraphs>
  <Slides>25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2" baseType="lpstr">
      <vt:lpstr>-apple-system</vt:lpstr>
      <vt:lpstr>Brixton TC</vt:lpstr>
      <vt:lpstr>Franklin Gothic Book</vt:lpstr>
      <vt:lpstr>Poppins</vt:lpstr>
      <vt:lpstr>Source Serif Pro</vt:lpstr>
      <vt:lpstr>system-ui</vt:lpstr>
      <vt:lpstr>Crop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11</cp:revision>
  <dcterms:created xsi:type="dcterms:W3CDTF">2025-07-19T09:28:38Z</dcterms:created>
  <dcterms:modified xsi:type="dcterms:W3CDTF">2025-07-21T19:15:26Z</dcterms:modified>
</cp:coreProperties>
</file>