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8" r:id="rId2"/>
    <p:sldId id="289" r:id="rId3"/>
    <p:sldId id="279" r:id="rId4"/>
    <p:sldId id="280" r:id="rId5"/>
    <p:sldId id="281" r:id="rId6"/>
    <p:sldId id="282" r:id="rId7"/>
    <p:sldId id="284" r:id="rId8"/>
    <p:sldId id="285" r:id="rId9"/>
    <p:sldId id="286" r:id="rId10"/>
    <p:sldId id="287" r:id="rId11"/>
    <p:sldId id="257" r:id="rId12"/>
    <p:sldId id="264" r:id="rId13"/>
    <p:sldId id="263" r:id="rId14"/>
    <p:sldId id="261" r:id="rId15"/>
    <p:sldId id="262" r:id="rId16"/>
    <p:sldId id="258" r:id="rId17"/>
    <p:sldId id="260" r:id="rId18"/>
    <p:sldId id="259" r:id="rId19"/>
    <p:sldId id="265" r:id="rId20"/>
    <p:sldId id="267" r:id="rId21"/>
    <p:sldId id="266" r:id="rId22"/>
    <p:sldId id="268" r:id="rId23"/>
    <p:sldId id="269" r:id="rId24"/>
    <p:sldId id="270" r:id="rId25"/>
    <p:sldId id="271" r:id="rId26"/>
    <p:sldId id="272" r:id="rId27"/>
    <p:sldId id="273" r:id="rId28"/>
    <p:sldId id="274" r:id="rId29"/>
    <p:sldId id="275" r:id="rId30"/>
    <p:sldId id="276" r:id="rId31"/>
    <p:sldId id="277" r:id="rId32"/>
    <p:sldId id="290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81" d="100"/>
          <a:sy n="81" d="100"/>
        </p:scale>
        <p:origin x="708" y="3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13DAB3-42A6-3A35-D206-99630AC173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C7CB7CD-02C7-7DAE-FC0D-F551ECEA29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B8DB89F-6F55-0AE3-45C1-3CEA5F89A2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F8034-F604-4263-B7DC-79EEB5EE4878}" type="datetimeFigureOut">
              <a:rPr lang="fr-FR" smtClean="0"/>
              <a:t>18/07/2025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1F67A09-7F25-D282-7C8E-7B98E40A26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539D33E-FE7E-F74E-E2EF-9CE72F9376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043BC-085F-4F13-83DC-4936971ADA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9594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B830E4-5E25-5D10-D3D5-ACBC37257A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7ECA267-C81C-F59E-55F4-EFD94A5D03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6058E07-3938-4A4D-D42F-E2B6BE28B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F8034-F604-4263-B7DC-79EEB5EE4878}" type="datetimeFigureOut">
              <a:rPr lang="fr-FR" smtClean="0"/>
              <a:t>18/07/2025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084C5A6-3693-E8DF-583A-EEA00BFD89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612408A-7080-9111-FA53-68BB1D0A51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043BC-085F-4F13-83DC-4936971ADA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9504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685AE6-22FA-EB4A-4B2B-45540DBA71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B6233D1-7AD6-1BFB-BFD4-B04DDB393C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6BFCC1C-E49E-410D-CBB5-082A8B2E2E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F8034-F604-4263-B7DC-79EEB5EE4878}" type="datetimeFigureOut">
              <a:rPr lang="fr-FR" smtClean="0"/>
              <a:t>18/07/2025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A4EE547-6259-55CE-6FBC-0D19D647E3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9AC4F4C-B38C-9AA8-BB05-CC1D534894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043BC-085F-4F13-83DC-4936971ADA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5417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41C8C8-7E8C-A1C1-C414-A05788980C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7225F2F-B50D-8339-0272-14D0A71890C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4C9530A-51EE-5E2B-21D8-6B8A71504C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AAD0197-5089-9844-AEA3-C430362F21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F8034-F604-4263-B7DC-79EEB5EE4878}" type="datetimeFigureOut">
              <a:rPr lang="fr-FR" smtClean="0"/>
              <a:t>18/07/2025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DDA77C-7714-666D-94B9-DAEE953874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BD2E54-21B7-1A7A-195F-D0D7A65E55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043BC-085F-4F13-83DC-4936971ADA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9984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78529E-E1F5-4F5D-1061-DA01564E37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5654BA6-524A-38C3-6E3D-048B5930AB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AD6856A-3B96-C10B-F8B0-D87415DA6C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C2FB513-49ED-772F-78F8-959F68B8181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DFC9D6FB-A279-47E3-91F1-8079E42CB24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54B92946-E842-2380-0371-92D0AEDAF5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F8034-F604-4263-B7DC-79EEB5EE4878}" type="datetimeFigureOut">
              <a:rPr lang="fr-FR" smtClean="0"/>
              <a:t>18/07/2025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9A8FF19-C2AC-1DF7-19A0-8C2CA577BB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ED2C5EE9-7769-2D1C-BCFF-14AF8AF017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043BC-085F-4F13-83DC-4936971ADA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9518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D9FFBB-9491-4B18-8479-0A5E8BA723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C307595-E211-0707-3FD3-E0B956D01B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F8034-F604-4263-B7DC-79EEB5EE4878}" type="datetimeFigureOut">
              <a:rPr lang="fr-FR" smtClean="0"/>
              <a:t>18/07/2025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1080B30-9B16-4050-705A-8639198C05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76038D3-82C3-DB35-0DD5-5E05C9F061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043BC-085F-4F13-83DC-4936971ADA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0969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68B6C86-2B45-864E-D098-9A57F7E8E2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F8034-F604-4263-B7DC-79EEB5EE4878}" type="datetimeFigureOut">
              <a:rPr lang="fr-FR" smtClean="0"/>
              <a:t>18/07/2025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BACDE44-9734-7404-0829-91475ABBC4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517507B-9421-D8A6-346D-ADCF3567C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043BC-085F-4F13-83DC-4936971ADA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7178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B063B7-9B69-8763-D95A-3D1524993C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D48FC9C-B5CD-B16B-8480-B8A07CEFFB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A34B64F-8CAA-97C5-73E9-59572EF21B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101322-9FD7-A61F-2251-2248A1563E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F8034-F604-4263-B7DC-79EEB5EE4878}" type="datetimeFigureOut">
              <a:rPr lang="fr-FR" smtClean="0"/>
              <a:t>18/07/2025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473687C-8474-0451-F554-11E86F30E6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D963695-DE9A-B550-29A0-51BBE76860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043BC-085F-4F13-83DC-4936971ADA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4363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F17546-EC05-F620-20CB-DA80E51059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4520094-CC78-E4C0-3320-1FEAE3428A2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EACF3F9-716D-61E4-8465-DE4CB791E0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58B2DC2-85FB-1C28-E843-93D9D3BFE6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F8034-F604-4263-B7DC-79EEB5EE4878}" type="datetimeFigureOut">
              <a:rPr lang="fr-FR" smtClean="0"/>
              <a:t>18/07/2025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2CA3B13-D447-2B36-DC4B-86D70A6D91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6E183BE-8493-2489-260B-E2DC702EA4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043BC-085F-4F13-83DC-4936971ADA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0783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A41E41-359C-4681-6528-5CB92CA55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B095B04-3408-39B4-B319-3773419604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3AF185-494F-45A5-CFD1-C4E0CB3D07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F8034-F604-4263-B7DC-79EEB5EE4878}" type="datetimeFigureOut">
              <a:rPr lang="fr-FR" smtClean="0"/>
              <a:t>18/07/2025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E3EC9A8-47EE-169F-BD81-C1D5019815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B3547A3-1812-77A1-C9A7-2FFD0CAF57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043BC-085F-4F13-83DC-4936971ADA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4901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2F792452-3A6E-3232-E946-E4A14BEB254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41910AB-F216-A847-A802-8B046833CF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E6E24CE-16D5-A594-933E-E5857985B1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F8034-F604-4263-B7DC-79EEB5EE4878}" type="datetimeFigureOut">
              <a:rPr lang="fr-FR" smtClean="0"/>
              <a:t>18/07/2025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4863A2A-6740-8622-0D15-F7686096FB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47626C7-4BD0-120A-7E41-F993C398E5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043BC-085F-4F13-83DC-4936971ADA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4607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01E3E851-1824-BC52-8F63-E2E33949C2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F2A6325-3F25-B5D3-5036-24791669D1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2FF9CE8-AB56-A3DC-C3E4-2EBCCCBB8A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9F8034-F604-4263-B7DC-79EEB5EE4878}" type="datetimeFigureOut">
              <a:rPr lang="fr-FR" smtClean="0"/>
              <a:t>18/07/2025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52B0942-0436-4775-5BAF-B3CD8AAEC49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2A140DA-ADE8-069D-079C-07D420CE47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8043BC-085F-4F13-83DC-4936971ADA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9423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93D2D02B-FDA9-3D75-096B-E1C56493B2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1259" y="1043251"/>
            <a:ext cx="9789482" cy="558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2EA66FB-0F10-92E7-9A49-0A70DB57934E}"/>
              </a:ext>
            </a:extLst>
          </p:cNvPr>
          <p:cNvSpPr/>
          <p:nvPr/>
        </p:nvSpPr>
        <p:spPr>
          <a:xfrm>
            <a:off x="1963710" y="119921"/>
            <a:ext cx="854439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COULEURS DU PAYS D’APT</a:t>
            </a:r>
            <a:endParaRPr lang="fr-FR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03675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  <p:sndAc>
          <p:stSnd loop="1">
            <p:snd r:embed="rId2" name="Barbara - Les voyages.wav"/>
          </p:stSnd>
        </p:sndAc>
      </p:transition>
    </mc:Choice>
    <mc:Fallback>
      <p:transition spd="slow" advClick="0" advTm="9000">
        <p:fade/>
        <p:sndAc>
          <p:stSnd loop="1">
            <p:snd r:embed="rId2" name="Barbara - Les voyage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47B16D3-F9CD-BBF5-9C50-FCD69AEB49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4000" y="214252"/>
            <a:ext cx="9684000" cy="536980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2763C51-8B10-C322-1559-7DBA214AC17A}"/>
              </a:ext>
            </a:extLst>
          </p:cNvPr>
          <p:cNvSpPr txBox="1"/>
          <p:nvPr/>
        </p:nvSpPr>
        <p:spPr>
          <a:xfrm>
            <a:off x="350485" y="5584054"/>
            <a:ext cx="114910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Sentier d’Ocres à ROUSSILLON – Colorado à RUSTREL – Site la bruyère à VILLARS – Mines du Bruoux à GARGAS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                       et visite de la localité d’APT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045E963-0EBE-80F3-D3D9-8427D9AC19E9}"/>
              </a:ext>
            </a:extLst>
          </p:cNvPr>
          <p:cNvSpPr txBox="1"/>
          <p:nvPr/>
        </p:nvSpPr>
        <p:spPr>
          <a:xfrm>
            <a:off x="4706911" y="2353456"/>
            <a:ext cx="1184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u="sng" dirty="0"/>
              <a:t>________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AB0A9840-C6AE-083A-BFEA-E1119BE1E485}"/>
              </a:ext>
            </a:extLst>
          </p:cNvPr>
          <p:cNvSpPr txBox="1"/>
          <p:nvPr/>
        </p:nvSpPr>
        <p:spPr>
          <a:xfrm>
            <a:off x="6615113" y="1971675"/>
            <a:ext cx="571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u="sng" dirty="0"/>
              <a:t>___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B61A0E91-A8F6-8FC7-B812-9885AFCCBB2D}"/>
              </a:ext>
            </a:extLst>
          </p:cNvPr>
          <p:cNvSpPr txBox="1"/>
          <p:nvPr/>
        </p:nvSpPr>
        <p:spPr>
          <a:xfrm>
            <a:off x="7115175" y="1471613"/>
            <a:ext cx="700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u="sng" dirty="0"/>
              <a:t>____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7CAF5124-5286-373D-B24B-9C7E721F134E}"/>
              </a:ext>
            </a:extLst>
          </p:cNvPr>
          <p:cNvSpPr txBox="1"/>
          <p:nvPr/>
        </p:nvSpPr>
        <p:spPr>
          <a:xfrm>
            <a:off x="6315075" y="3300413"/>
            <a:ext cx="57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u="sng" dirty="0"/>
              <a:t>____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AB5BC5B0-D07E-2D4C-4CAF-0DAF4FF225A2}"/>
              </a:ext>
            </a:extLst>
          </p:cNvPr>
          <p:cNvSpPr txBox="1"/>
          <p:nvPr/>
        </p:nvSpPr>
        <p:spPr>
          <a:xfrm>
            <a:off x="5891134" y="2114550"/>
            <a:ext cx="8382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u="sng" dirty="0"/>
              <a:t>_______</a:t>
            </a:r>
          </a:p>
        </p:txBody>
      </p:sp>
    </p:spTree>
    <p:extLst>
      <p:ext uri="{BB962C8B-B14F-4D97-AF65-F5344CB8AC3E}">
        <p14:creationId xmlns:p14="http://schemas.microsoft.com/office/powerpoint/2010/main" val="2084044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DC14C5A-1329-EFCF-9EE1-F7FFCC513D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125" y="938965"/>
            <a:ext cx="10191750" cy="535305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AFBE9B8-D662-E3E6-6A3B-8BF3A536483F}"/>
              </a:ext>
            </a:extLst>
          </p:cNvPr>
          <p:cNvSpPr txBox="1"/>
          <p:nvPr/>
        </p:nvSpPr>
        <p:spPr>
          <a:xfrm>
            <a:off x="4089745" y="6292015"/>
            <a:ext cx="59686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Colorado Provençal  (Rustrel)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64FB5629-B183-F08E-1793-E598C944C616}"/>
              </a:ext>
            </a:extLst>
          </p:cNvPr>
          <p:cNvSpPr txBox="1"/>
          <p:nvPr/>
        </p:nvSpPr>
        <p:spPr>
          <a:xfrm>
            <a:off x="1347788" y="0"/>
            <a:ext cx="98440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à la découverte du Massif des Ocres du Pays APT – LUBERON aux couleurs uniques, massif sur 25km</a:t>
            </a:r>
          </a:p>
        </p:txBody>
      </p:sp>
    </p:spTree>
    <p:extLst>
      <p:ext uri="{BB962C8B-B14F-4D97-AF65-F5344CB8AC3E}">
        <p14:creationId xmlns:p14="http://schemas.microsoft.com/office/powerpoint/2010/main" val="2241894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E0CDED00-BD4C-CF68-1657-EDDE2C50061A}"/>
              </a:ext>
            </a:extLst>
          </p:cNvPr>
          <p:cNvSpPr txBox="1"/>
          <p:nvPr/>
        </p:nvSpPr>
        <p:spPr>
          <a:xfrm>
            <a:off x="5304163" y="6219000"/>
            <a:ext cx="22635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Colorado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D84659EC-C389-50BD-778F-584C1A88DF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6000" y="639000"/>
            <a:ext cx="7440000" cy="55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23817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E2BF33F3-4082-12D6-228A-E15CBB21AC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1717" y="727720"/>
            <a:ext cx="5314283" cy="558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33C626F-6453-7C82-B48D-9264251EC2B9}"/>
              </a:ext>
            </a:extLst>
          </p:cNvPr>
          <p:cNvSpPr txBox="1"/>
          <p:nvPr/>
        </p:nvSpPr>
        <p:spPr>
          <a:xfrm>
            <a:off x="2423410" y="4457919"/>
            <a:ext cx="36725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</a:t>
            </a:r>
            <a:r>
              <a:rPr lang="fr-FR" sz="2400" b="1" i="1" dirty="0"/>
              <a:t>Colorado provençal 1et 2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5DCB5BB2-1960-F48D-9198-A3607CB077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000" y="620842"/>
            <a:ext cx="5403389" cy="36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53159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D1109F5C-01D3-9D74-B9B8-627F88FA18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5499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38799679-76BE-F265-4657-ED98B1D046AC}"/>
              </a:ext>
            </a:extLst>
          </p:cNvPr>
          <p:cNvSpPr txBox="1"/>
          <p:nvPr/>
        </p:nvSpPr>
        <p:spPr>
          <a:xfrm>
            <a:off x="574883" y="3644557"/>
            <a:ext cx="25783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Colorado Provençal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 RUSTREL</a:t>
            </a:r>
          </a:p>
        </p:txBody>
      </p:sp>
    </p:spTree>
    <p:extLst>
      <p:ext uri="{BB962C8B-B14F-4D97-AF65-F5344CB8AC3E}">
        <p14:creationId xmlns:p14="http://schemas.microsoft.com/office/powerpoint/2010/main" val="3996235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C18A9BC-FC9D-6E9C-1212-35777DC491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000" y="963118"/>
            <a:ext cx="11520000" cy="432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76D025C-B665-E3BA-B6FE-402C81FDA876}"/>
              </a:ext>
            </a:extLst>
          </p:cNvPr>
          <p:cNvSpPr txBox="1"/>
          <p:nvPr/>
        </p:nvSpPr>
        <p:spPr>
          <a:xfrm>
            <a:off x="3812174" y="5479383"/>
            <a:ext cx="57712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Sentier des Ocres à ROUSSILLON  (randonnée)</a:t>
            </a:r>
          </a:p>
        </p:txBody>
      </p:sp>
    </p:spTree>
    <p:extLst>
      <p:ext uri="{BB962C8B-B14F-4D97-AF65-F5344CB8AC3E}">
        <p14:creationId xmlns:p14="http://schemas.microsoft.com/office/powerpoint/2010/main" val="1670147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6CCF2E7-644F-2AC0-955E-1024AAC3A8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0820" y="279000"/>
            <a:ext cx="504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70264EB-CCEF-0302-6377-0FB7F551A9FF}"/>
              </a:ext>
            </a:extLst>
          </p:cNvPr>
          <p:cNvSpPr txBox="1"/>
          <p:nvPr/>
        </p:nvSpPr>
        <p:spPr>
          <a:xfrm>
            <a:off x="6370820" y="5726243"/>
            <a:ext cx="50666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parcours aménagé Sentier des Ocres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92D252E2-F877-D00D-678C-D0188AD9876D}"/>
              </a:ext>
            </a:extLst>
          </p:cNvPr>
          <p:cNvSpPr txBox="1"/>
          <p:nvPr/>
        </p:nvSpPr>
        <p:spPr>
          <a:xfrm>
            <a:off x="6796750" y="279000"/>
            <a:ext cx="4214813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Dès le 18eme siècle : extraction des terres aux pigments naturels, ocres – jaunes – oranges ou rouges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Randonnées découvertes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Villages à visiter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Et APT sous- Préfecture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  Marché hebdomadaire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     Maison du fruit confit</a:t>
            </a:r>
          </a:p>
        </p:txBody>
      </p:sp>
    </p:spTree>
    <p:extLst>
      <p:ext uri="{BB962C8B-B14F-4D97-AF65-F5344CB8AC3E}">
        <p14:creationId xmlns:p14="http://schemas.microsoft.com/office/powerpoint/2010/main" val="1038913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A7D98646-0975-8C2B-7D89-CD914D374C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2938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87B3179-F142-974F-324F-CBE1BEFA3E4D}"/>
              </a:ext>
            </a:extLst>
          </p:cNvPr>
          <p:cNvSpPr txBox="1"/>
          <p:nvPr/>
        </p:nvSpPr>
        <p:spPr>
          <a:xfrm>
            <a:off x="489679" y="3559678"/>
            <a:ext cx="26532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sentier des ocres en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Roussillon</a:t>
            </a:r>
          </a:p>
        </p:txBody>
      </p:sp>
    </p:spTree>
    <p:extLst>
      <p:ext uri="{BB962C8B-B14F-4D97-AF65-F5344CB8AC3E}">
        <p14:creationId xmlns:p14="http://schemas.microsoft.com/office/powerpoint/2010/main" val="220221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4538F53-E164-ABBE-4291-4F732C9FEB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8974" y="479962"/>
            <a:ext cx="8354051" cy="55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762294A-1110-2B58-5960-0F370BB96803}"/>
              </a:ext>
            </a:extLst>
          </p:cNvPr>
          <p:cNvSpPr txBox="1"/>
          <p:nvPr/>
        </p:nvSpPr>
        <p:spPr>
          <a:xfrm>
            <a:off x="3181984" y="6147205"/>
            <a:ext cx="6555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Randonnée Sentier des Ocres - Roussillon</a:t>
            </a:r>
          </a:p>
        </p:txBody>
      </p:sp>
    </p:spTree>
    <p:extLst>
      <p:ext uri="{BB962C8B-B14F-4D97-AF65-F5344CB8AC3E}">
        <p14:creationId xmlns:p14="http://schemas.microsoft.com/office/powerpoint/2010/main" val="3918360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767FB284-5132-6C88-67CC-802D453420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9041" y="1245232"/>
            <a:ext cx="5659198" cy="37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9C48CC8-1562-B8F2-7AC3-8D23816FFEC1}"/>
              </a:ext>
            </a:extLst>
          </p:cNvPr>
          <p:cNvSpPr txBox="1"/>
          <p:nvPr/>
        </p:nvSpPr>
        <p:spPr>
          <a:xfrm>
            <a:off x="6895047" y="5025232"/>
            <a:ext cx="428718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Sentier des ocres  - Roussillon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randonnée au cœur du Parc Naturel Régional du Luberon.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9F71A3C4-2060-CF58-8FFF-38FD218F61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920" y="553227"/>
            <a:ext cx="5580000" cy="55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9A36DCEF-90DD-9043-C495-3C355389B169}"/>
              </a:ext>
            </a:extLst>
          </p:cNvPr>
          <p:cNvSpPr txBox="1"/>
          <p:nvPr/>
        </p:nvSpPr>
        <p:spPr>
          <a:xfrm>
            <a:off x="1135674" y="6161800"/>
            <a:ext cx="38224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RUSTREL centre village</a:t>
            </a:r>
          </a:p>
        </p:txBody>
      </p:sp>
    </p:spTree>
    <p:extLst>
      <p:ext uri="{BB962C8B-B14F-4D97-AF65-F5344CB8AC3E}">
        <p14:creationId xmlns:p14="http://schemas.microsoft.com/office/powerpoint/2010/main" val="2530620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F538B6D6-C159-C0A5-36BF-B3CF1CE550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433" y="273998"/>
            <a:ext cx="11251133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3480E9CD-A58E-150B-993C-BA6A49098902}"/>
              </a:ext>
            </a:extLst>
          </p:cNvPr>
          <p:cNvSpPr txBox="1"/>
          <p:nvPr/>
        </p:nvSpPr>
        <p:spPr>
          <a:xfrm>
            <a:off x="2603291" y="6393998"/>
            <a:ext cx="6985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MENERBES – sur une colline entourée de vignes</a:t>
            </a:r>
          </a:p>
        </p:txBody>
      </p:sp>
    </p:spTree>
    <p:extLst>
      <p:ext uri="{BB962C8B-B14F-4D97-AF65-F5344CB8AC3E}">
        <p14:creationId xmlns:p14="http://schemas.microsoft.com/office/powerpoint/2010/main" val="4193898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5104C14-9043-F2E5-DB7A-D1062C2F96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8256" y="331657"/>
            <a:ext cx="5040000" cy="378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0FE564-2B82-87EF-9FC6-6A9807C7CBDE}"/>
              </a:ext>
            </a:extLst>
          </p:cNvPr>
          <p:cNvSpPr txBox="1"/>
          <p:nvPr/>
        </p:nvSpPr>
        <p:spPr>
          <a:xfrm>
            <a:off x="6468256" y="4584794"/>
            <a:ext cx="48418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Village étagé sur la colline 1 et 2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DD918935-4131-446F-D3CF-8254D38EC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723" y="2694794"/>
            <a:ext cx="5285594" cy="378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31497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41A20CD8-F408-7EA1-4D5C-781F76BACA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4907" y="279000"/>
            <a:ext cx="3922186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1B2B999-574C-16B3-327C-A29DFF69BE22}"/>
              </a:ext>
            </a:extLst>
          </p:cNvPr>
          <p:cNvSpPr txBox="1"/>
          <p:nvPr/>
        </p:nvSpPr>
        <p:spPr>
          <a:xfrm>
            <a:off x="8304809" y="4301400"/>
            <a:ext cx="29054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MENERBES   le Beffroi ou Rour avec campanile</a:t>
            </a:r>
          </a:p>
        </p:txBody>
      </p:sp>
    </p:spTree>
    <p:extLst>
      <p:ext uri="{BB962C8B-B14F-4D97-AF65-F5344CB8AC3E}">
        <p14:creationId xmlns:p14="http://schemas.microsoft.com/office/powerpoint/2010/main" val="4222015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F817DC0-0B5B-E7AF-CEDA-E913D55D52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1610" y="639000"/>
            <a:ext cx="8359565" cy="558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AB4643E-BED7-B919-A16A-8B3E4F4405D1}"/>
              </a:ext>
            </a:extLst>
          </p:cNvPr>
          <p:cNvSpPr txBox="1"/>
          <p:nvPr/>
        </p:nvSpPr>
        <p:spPr>
          <a:xfrm>
            <a:off x="4596494" y="6219000"/>
            <a:ext cx="53955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Château de Ménerbes</a:t>
            </a:r>
          </a:p>
        </p:txBody>
      </p:sp>
    </p:spTree>
    <p:extLst>
      <p:ext uri="{BB962C8B-B14F-4D97-AF65-F5344CB8AC3E}">
        <p14:creationId xmlns:p14="http://schemas.microsoft.com/office/powerpoint/2010/main" val="1295625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27B4BE4-D217-7A0B-4C01-0DD192FCA6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924" y="590315"/>
            <a:ext cx="5040000" cy="37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68E7968-7BA1-E1EE-7DF8-05F04FB62B6E}"/>
              </a:ext>
            </a:extLst>
          </p:cNvPr>
          <p:cNvSpPr txBox="1"/>
          <p:nvPr/>
        </p:nvSpPr>
        <p:spPr>
          <a:xfrm>
            <a:off x="912454" y="4704215"/>
            <a:ext cx="58446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le Marché d’APT  tous les samedis 1  et 2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76AF137F-3A1E-7FB7-A5E2-AE74ACAF07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9076" y="2480315"/>
            <a:ext cx="5040000" cy="37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83445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51E4E40-8492-C76A-2695-275378E7BB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5137" y="1355871"/>
            <a:ext cx="5673538" cy="378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2092CCB-2F91-BAFB-2328-A3E37D8CF2B7}"/>
              </a:ext>
            </a:extLst>
          </p:cNvPr>
          <p:cNvSpPr txBox="1"/>
          <p:nvPr/>
        </p:nvSpPr>
        <p:spPr>
          <a:xfrm>
            <a:off x="6096000" y="5260957"/>
            <a:ext cx="578550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Marche d’APT    fromages – Olives  - Fraises – Melons – Tomates – Truffes d’été, plantes aromatiques   et, stand de Poteries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4452602D-605E-2A2C-DF1F-D5FABDD87D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642" y="455871"/>
            <a:ext cx="4185000" cy="558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C7F0CA2-29B7-1A5D-0683-F9F1F7F1497C}"/>
              </a:ext>
            </a:extLst>
          </p:cNvPr>
          <p:cNvSpPr txBox="1"/>
          <p:nvPr/>
        </p:nvSpPr>
        <p:spPr>
          <a:xfrm>
            <a:off x="2790" y="6160957"/>
            <a:ext cx="6093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Marche du samedi – APT place de la Mairie</a:t>
            </a:r>
          </a:p>
        </p:txBody>
      </p:sp>
    </p:spTree>
    <p:extLst>
      <p:ext uri="{BB962C8B-B14F-4D97-AF65-F5344CB8AC3E}">
        <p14:creationId xmlns:p14="http://schemas.microsoft.com/office/powerpoint/2010/main" val="278401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90C6887C-492C-67DC-214D-7D3E92E82A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60339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EAC9FE1B-DD00-C5A9-9074-1F16817E26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061" y="279000"/>
            <a:ext cx="42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45B73791-D691-470E-14BC-498BF018E2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6136" y="1469036"/>
            <a:ext cx="6041803" cy="37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AF77E6FE-8D7C-6B47-AD6A-7495A3A369EF}"/>
              </a:ext>
            </a:extLst>
          </p:cNvPr>
          <p:cNvSpPr txBox="1"/>
          <p:nvPr/>
        </p:nvSpPr>
        <p:spPr>
          <a:xfrm>
            <a:off x="4858563" y="5751343"/>
            <a:ext cx="60418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Maison du fruit confit  APT  N°1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BE7D4ACC-C696-E93A-3BA7-C489C659B57B}"/>
              </a:ext>
            </a:extLst>
          </p:cNvPr>
          <p:cNvSpPr txBox="1"/>
          <p:nvPr/>
        </p:nvSpPr>
        <p:spPr>
          <a:xfrm>
            <a:off x="7699966" y="966729"/>
            <a:ext cx="320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Musée N°2</a:t>
            </a:r>
          </a:p>
        </p:txBody>
      </p:sp>
    </p:spTree>
    <p:extLst>
      <p:ext uri="{BB962C8B-B14F-4D97-AF65-F5344CB8AC3E}">
        <p14:creationId xmlns:p14="http://schemas.microsoft.com/office/powerpoint/2010/main" val="3876834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E0BD482-D4EC-74D4-B2ED-02E451B7A1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8381" y="639000"/>
            <a:ext cx="8375237" cy="55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7ACBB8B-2205-1767-B708-D2852BC5B6B9}"/>
              </a:ext>
            </a:extLst>
          </p:cNvPr>
          <p:cNvSpPr txBox="1"/>
          <p:nvPr/>
        </p:nvSpPr>
        <p:spPr>
          <a:xfrm>
            <a:off x="5358984" y="6217483"/>
            <a:ext cx="24433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     </a:t>
            </a:r>
            <a:r>
              <a:rPr lang="fr-FR" sz="2400" b="1" i="1" dirty="0">
                <a:solidFill>
                  <a:srgbClr val="FFFF00"/>
                </a:solidFill>
              </a:rPr>
              <a:t>APT</a:t>
            </a:r>
          </a:p>
        </p:txBody>
      </p:sp>
    </p:spTree>
    <p:extLst>
      <p:ext uri="{BB962C8B-B14F-4D97-AF65-F5344CB8AC3E}">
        <p14:creationId xmlns:p14="http://schemas.microsoft.com/office/powerpoint/2010/main" val="2873997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0CCD288-AC0D-B93A-2642-5B0D00B982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268" y="1428018"/>
            <a:ext cx="5673546" cy="37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F747462-EDB6-4400-7123-E43E8E3EA69C}"/>
              </a:ext>
            </a:extLst>
          </p:cNvPr>
          <p:cNvSpPr txBox="1"/>
          <p:nvPr/>
        </p:nvSpPr>
        <p:spPr>
          <a:xfrm>
            <a:off x="1978896" y="5340392"/>
            <a:ext cx="45327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Tour de l’Hôpital    APT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F0B3A76B-5742-8321-DF4D-93A190C7BE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2732" y="639000"/>
            <a:ext cx="4185000" cy="55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EE6A555-E7B6-9EB8-642B-656D62971ABE}"/>
              </a:ext>
            </a:extLst>
          </p:cNvPr>
          <p:cNvSpPr txBox="1"/>
          <p:nvPr/>
        </p:nvSpPr>
        <p:spPr>
          <a:xfrm>
            <a:off x="8064945" y="6225702"/>
            <a:ext cx="33727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Porte de Saignon</a:t>
            </a:r>
          </a:p>
        </p:txBody>
      </p:sp>
    </p:spTree>
    <p:extLst>
      <p:ext uri="{BB962C8B-B14F-4D97-AF65-F5344CB8AC3E}">
        <p14:creationId xmlns:p14="http://schemas.microsoft.com/office/powerpoint/2010/main" val="2109557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991C2A5-1A52-5D03-D2A0-3A7A05ADDF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4241" y="279000"/>
            <a:ext cx="4723517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EAE59BD-FF2A-5B71-8DE7-48499883A417}"/>
              </a:ext>
            </a:extLst>
          </p:cNvPr>
          <p:cNvSpPr txBox="1"/>
          <p:nvPr/>
        </p:nvSpPr>
        <p:spPr>
          <a:xfrm>
            <a:off x="8597735" y="3429000"/>
            <a:ext cx="28698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Chapelle royale </a:t>
            </a:r>
            <a:r>
              <a:rPr lang="fr-FR" sz="2400" b="1" i="1" dirty="0" err="1">
                <a:solidFill>
                  <a:schemeClr val="bg1"/>
                </a:solidFill>
              </a:rPr>
              <a:t>Saintr</a:t>
            </a:r>
            <a:r>
              <a:rPr lang="fr-FR" sz="2400" b="1" i="1" dirty="0">
                <a:solidFill>
                  <a:schemeClr val="bg1"/>
                </a:solidFill>
              </a:rPr>
              <a:t> Anne  - Cathédrale APT</a:t>
            </a:r>
          </a:p>
        </p:txBody>
      </p:sp>
    </p:spTree>
    <p:extLst>
      <p:ext uri="{BB962C8B-B14F-4D97-AF65-F5344CB8AC3E}">
        <p14:creationId xmlns:p14="http://schemas.microsoft.com/office/powerpoint/2010/main" val="223492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D658A145-DA9B-4F8D-7ECD-7257709E8F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8354" y="481559"/>
            <a:ext cx="5040000" cy="378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78180C9-9CE4-6D0D-11BC-6DB84C95BCC3}"/>
              </a:ext>
            </a:extLst>
          </p:cNvPr>
          <p:cNvSpPr txBox="1"/>
          <p:nvPr/>
        </p:nvSpPr>
        <p:spPr>
          <a:xfrm>
            <a:off x="6520721" y="4341167"/>
            <a:ext cx="48376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Porte de la sous-préfecture   -  APT</a:t>
            </a: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B9C5AC29-2354-521F-D6CF-C5F23248D1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377" y="2682000"/>
            <a:ext cx="5040000" cy="378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C69D7A8D-F19B-BFF4-B829-EB5E4B3A776F}"/>
              </a:ext>
            </a:extLst>
          </p:cNvPr>
          <p:cNvSpPr txBox="1"/>
          <p:nvPr/>
        </p:nvSpPr>
        <p:spPr>
          <a:xfrm>
            <a:off x="1473903" y="2140726"/>
            <a:ext cx="47368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voutes de Cave romaine</a:t>
            </a:r>
          </a:p>
        </p:txBody>
      </p:sp>
    </p:spTree>
    <p:extLst>
      <p:ext uri="{BB962C8B-B14F-4D97-AF65-F5344CB8AC3E}">
        <p14:creationId xmlns:p14="http://schemas.microsoft.com/office/powerpoint/2010/main" val="3697458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9E4A404-AF50-FBAF-F205-20C4C42CFC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7888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76B3E6D-2F57-3078-DB78-27DCD55423A8}"/>
              </a:ext>
            </a:extLst>
          </p:cNvPr>
          <p:cNvSpPr txBox="1"/>
          <p:nvPr/>
        </p:nvSpPr>
        <p:spPr>
          <a:xfrm>
            <a:off x="468590" y="3429000"/>
            <a:ext cx="258336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Office de Tourisme  APT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ancienne Gare</a:t>
            </a:r>
          </a:p>
        </p:txBody>
      </p:sp>
    </p:spTree>
    <p:extLst>
      <p:ext uri="{BB962C8B-B14F-4D97-AF65-F5344CB8AC3E}">
        <p14:creationId xmlns:p14="http://schemas.microsoft.com/office/powerpoint/2010/main" val="336904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EFAC5D5-A8FB-6DF0-184C-EEAEC47B10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8328" y="639000"/>
            <a:ext cx="7440000" cy="55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7875C27-F877-13C3-B9FB-942B6E07B85B}"/>
              </a:ext>
            </a:extLst>
          </p:cNvPr>
          <p:cNvSpPr txBox="1"/>
          <p:nvPr/>
        </p:nvSpPr>
        <p:spPr>
          <a:xfrm>
            <a:off x="5018422" y="5388003"/>
            <a:ext cx="31479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Bastide provençale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environs d’APT</a:t>
            </a:r>
          </a:p>
        </p:txBody>
      </p:sp>
    </p:spTree>
    <p:extLst>
      <p:ext uri="{BB962C8B-B14F-4D97-AF65-F5344CB8AC3E}">
        <p14:creationId xmlns:p14="http://schemas.microsoft.com/office/powerpoint/2010/main" val="2411967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A8A057C-944F-5B64-23EA-D3F10AE6AF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6000" y="639000"/>
            <a:ext cx="7440000" cy="55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73B017A-6795-0CB6-5905-EB6C49F835FC}"/>
              </a:ext>
            </a:extLst>
          </p:cNvPr>
          <p:cNvSpPr txBox="1"/>
          <p:nvPr/>
        </p:nvSpPr>
        <p:spPr>
          <a:xfrm>
            <a:off x="4172325" y="5757335"/>
            <a:ext cx="65035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Lavoir au hameau du Chêne</a:t>
            </a:r>
          </a:p>
        </p:txBody>
      </p:sp>
    </p:spTree>
    <p:extLst>
      <p:ext uri="{BB962C8B-B14F-4D97-AF65-F5344CB8AC3E}">
        <p14:creationId xmlns:p14="http://schemas.microsoft.com/office/powerpoint/2010/main" val="628791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2345AED-66C6-BFB2-EBA1-7483DE8953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9065" y="405000"/>
            <a:ext cx="4032000" cy="604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8753188-EF37-CA68-68CC-64C9A6CA8DD7}"/>
              </a:ext>
            </a:extLst>
          </p:cNvPr>
          <p:cNvSpPr txBox="1"/>
          <p:nvPr/>
        </p:nvSpPr>
        <p:spPr>
          <a:xfrm>
            <a:off x="7931065" y="4199776"/>
            <a:ext cx="31629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Porte et tour de l’horloge  APT</a:t>
            </a:r>
          </a:p>
        </p:txBody>
      </p:sp>
    </p:spTree>
    <p:extLst>
      <p:ext uri="{BB962C8B-B14F-4D97-AF65-F5344CB8AC3E}">
        <p14:creationId xmlns:p14="http://schemas.microsoft.com/office/powerpoint/2010/main" val="4108579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1D48FC6-644B-4924-6493-ADB108542B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3862" y="279000"/>
            <a:ext cx="42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B3F061F-C07D-9A65-48BA-89D0D69BD17F}"/>
              </a:ext>
            </a:extLst>
          </p:cNvPr>
          <p:cNvSpPr txBox="1"/>
          <p:nvPr/>
        </p:nvSpPr>
        <p:spPr>
          <a:xfrm>
            <a:off x="197442" y="3526758"/>
            <a:ext cx="54564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Mines de BRUOUX  galerie souterraines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site Naturel touristique – visite guidée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  33000 visiteurs par an</a:t>
            </a:r>
          </a:p>
        </p:txBody>
      </p:sp>
    </p:spTree>
    <p:extLst>
      <p:ext uri="{BB962C8B-B14F-4D97-AF65-F5344CB8AC3E}">
        <p14:creationId xmlns:p14="http://schemas.microsoft.com/office/powerpoint/2010/main" val="3631378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F7B0949-39D4-42CE-5894-27A4812A95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7169" y="429931"/>
            <a:ext cx="9657662" cy="590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F7C1046-3F23-3F7B-FC38-058E43C34486}"/>
              </a:ext>
            </a:extLst>
          </p:cNvPr>
          <p:cNvSpPr txBox="1"/>
          <p:nvPr/>
        </p:nvSpPr>
        <p:spPr>
          <a:xfrm>
            <a:off x="3275643" y="6333931"/>
            <a:ext cx="72577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cabanon dans les vignes, environs de VILLARS</a:t>
            </a:r>
          </a:p>
        </p:txBody>
      </p:sp>
    </p:spTree>
    <p:extLst>
      <p:ext uri="{BB962C8B-B14F-4D97-AF65-F5344CB8AC3E}">
        <p14:creationId xmlns:p14="http://schemas.microsoft.com/office/powerpoint/2010/main" val="2495431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E45B362-1877-5FA4-0940-5F6BA6DF70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852" y="506956"/>
            <a:ext cx="10988295" cy="55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09278F1-317F-C504-F6B5-45F4EBE8661C}"/>
              </a:ext>
            </a:extLst>
          </p:cNvPr>
          <p:cNvSpPr txBox="1"/>
          <p:nvPr/>
        </p:nvSpPr>
        <p:spPr>
          <a:xfrm>
            <a:off x="2475304" y="6120211"/>
            <a:ext cx="89579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localité de VILLARS  avec le site de la Bruyère (randonnée)</a:t>
            </a:r>
          </a:p>
        </p:txBody>
      </p:sp>
    </p:spTree>
    <p:extLst>
      <p:ext uri="{BB962C8B-B14F-4D97-AF65-F5344CB8AC3E}">
        <p14:creationId xmlns:p14="http://schemas.microsoft.com/office/powerpoint/2010/main" val="2802188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C67187F-82F9-D552-8DCF-EF1C1BA248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5131" y="279000"/>
            <a:ext cx="4723517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A5EE25F-CFFE-36E5-852F-9E7E597AFF68}"/>
              </a:ext>
            </a:extLst>
          </p:cNvPr>
          <p:cNvSpPr txBox="1"/>
          <p:nvPr/>
        </p:nvSpPr>
        <p:spPr>
          <a:xfrm>
            <a:off x="8443746" y="4482448"/>
            <a:ext cx="31929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</a:t>
            </a:r>
            <a:r>
              <a:rPr lang="fr-FR" sz="2400" b="1" i="1" dirty="0"/>
              <a:t>VILLARS</a:t>
            </a:r>
          </a:p>
          <a:p>
            <a:r>
              <a:rPr lang="fr-FR" sz="2400" b="1" i="1" dirty="0"/>
              <a:t>                église</a:t>
            </a:r>
          </a:p>
        </p:txBody>
      </p:sp>
    </p:spTree>
    <p:extLst>
      <p:ext uri="{BB962C8B-B14F-4D97-AF65-F5344CB8AC3E}">
        <p14:creationId xmlns:p14="http://schemas.microsoft.com/office/powerpoint/2010/main" val="1995877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A520A99-4B3D-39C4-1DB8-F41DD7EA05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069" y="409952"/>
            <a:ext cx="6142857" cy="603809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110CD6BF-B692-5484-DDEC-D00D3814B660}"/>
              </a:ext>
            </a:extLst>
          </p:cNvPr>
          <p:cNvSpPr txBox="1"/>
          <p:nvPr/>
        </p:nvSpPr>
        <p:spPr>
          <a:xfrm>
            <a:off x="7040880" y="692331"/>
            <a:ext cx="489857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Sur La Suggestion De </a:t>
            </a:r>
            <a:r>
              <a:rPr lang="fr-FR" sz="2400" b="1" i="1" dirty="0" err="1">
                <a:solidFill>
                  <a:srgbClr val="FFFF00"/>
                </a:solidFill>
              </a:rPr>
              <a:t>JackDidier</a:t>
            </a:r>
            <a:r>
              <a:rPr lang="fr-FR" sz="2400" b="1" i="1" dirty="0">
                <a:solidFill>
                  <a:srgbClr val="FFFF00"/>
                </a:solidFill>
              </a:rPr>
              <a:t> 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Lorient Vous A Présenté Couleur Du Pays Apt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Les Images Et Le son Du Net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911693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361</Words>
  <Application>Microsoft Office PowerPoint</Application>
  <PresentationFormat>Grand écran</PresentationFormat>
  <Paragraphs>72</Paragraphs>
  <Slides>32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6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12</cp:revision>
  <dcterms:created xsi:type="dcterms:W3CDTF">2025-07-17T07:24:05Z</dcterms:created>
  <dcterms:modified xsi:type="dcterms:W3CDTF">2025-07-18T04:56:48Z</dcterms:modified>
</cp:coreProperties>
</file>