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236" r:id="rId2"/>
  </p:sldMasterIdLst>
  <p:notesMasterIdLst>
    <p:notesMasterId r:id="rId74"/>
  </p:notesMasterIdLst>
  <p:sldIdLst>
    <p:sldId id="538" r:id="rId3"/>
    <p:sldId id="539" r:id="rId4"/>
    <p:sldId id="553" r:id="rId5"/>
    <p:sldId id="540" r:id="rId6"/>
    <p:sldId id="541" r:id="rId7"/>
    <p:sldId id="542" r:id="rId8"/>
    <p:sldId id="543" r:id="rId9"/>
    <p:sldId id="544" r:id="rId10"/>
    <p:sldId id="545" r:id="rId11"/>
    <p:sldId id="546" r:id="rId12"/>
    <p:sldId id="547" r:id="rId13"/>
    <p:sldId id="548" r:id="rId14"/>
    <p:sldId id="549" r:id="rId15"/>
    <p:sldId id="550" r:id="rId16"/>
    <p:sldId id="551" r:id="rId17"/>
    <p:sldId id="555" r:id="rId18"/>
    <p:sldId id="552" r:id="rId19"/>
    <p:sldId id="556" r:id="rId20"/>
    <p:sldId id="554" r:id="rId21"/>
    <p:sldId id="557" r:id="rId22"/>
    <p:sldId id="558" r:id="rId23"/>
    <p:sldId id="559" r:id="rId24"/>
    <p:sldId id="560" r:id="rId25"/>
    <p:sldId id="561" r:id="rId26"/>
    <p:sldId id="562" r:id="rId27"/>
    <p:sldId id="563" r:id="rId28"/>
    <p:sldId id="564" r:id="rId29"/>
    <p:sldId id="565" r:id="rId30"/>
    <p:sldId id="566" r:id="rId31"/>
    <p:sldId id="567" r:id="rId32"/>
    <p:sldId id="568" r:id="rId33"/>
    <p:sldId id="569" r:id="rId34"/>
    <p:sldId id="570" r:id="rId35"/>
    <p:sldId id="571" r:id="rId36"/>
    <p:sldId id="572" r:id="rId37"/>
    <p:sldId id="573" r:id="rId38"/>
    <p:sldId id="574" r:id="rId39"/>
    <p:sldId id="575" r:id="rId40"/>
    <p:sldId id="576" r:id="rId41"/>
    <p:sldId id="578" r:id="rId42"/>
    <p:sldId id="579" r:id="rId43"/>
    <p:sldId id="580" r:id="rId44"/>
    <p:sldId id="581" r:id="rId45"/>
    <p:sldId id="582" r:id="rId46"/>
    <p:sldId id="583" r:id="rId47"/>
    <p:sldId id="584" r:id="rId48"/>
    <p:sldId id="585" r:id="rId49"/>
    <p:sldId id="586" r:id="rId50"/>
    <p:sldId id="587" r:id="rId51"/>
    <p:sldId id="588" r:id="rId52"/>
    <p:sldId id="589" r:id="rId53"/>
    <p:sldId id="590" r:id="rId54"/>
    <p:sldId id="591" r:id="rId55"/>
    <p:sldId id="592" r:id="rId56"/>
    <p:sldId id="593" r:id="rId57"/>
    <p:sldId id="594" r:id="rId58"/>
    <p:sldId id="595" r:id="rId59"/>
    <p:sldId id="596" r:id="rId60"/>
    <p:sldId id="597" r:id="rId61"/>
    <p:sldId id="598" r:id="rId62"/>
    <p:sldId id="599" r:id="rId63"/>
    <p:sldId id="600" r:id="rId64"/>
    <p:sldId id="601" r:id="rId65"/>
    <p:sldId id="602" r:id="rId66"/>
    <p:sldId id="603" r:id="rId67"/>
    <p:sldId id="604" r:id="rId68"/>
    <p:sldId id="605" r:id="rId69"/>
    <p:sldId id="606" r:id="rId70"/>
    <p:sldId id="577" r:id="rId71"/>
    <p:sldId id="607" r:id="rId72"/>
    <p:sldId id="390" r:id="rId73"/>
  </p:sldIdLst>
  <p:sldSz cx="9145588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1" d="100"/>
          <a:sy n="61" d="100"/>
        </p:scale>
        <p:origin x="-90" y="-120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03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26/08/2024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67" y="2125026"/>
            <a:ext cx="777375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482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90" y="4395704"/>
            <a:ext cx="777375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90" y="2899342"/>
            <a:ext cx="777375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81" y="1596865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675" y="1596865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80" y="1531303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80" y="2170051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7120" y="1531303"/>
            <a:ext cx="4042476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7120" y="2170051"/>
            <a:ext cx="4042476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14" y="27606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6286" y="276317"/>
            <a:ext cx="511263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14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7" y="4792295"/>
            <a:ext cx="5487353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7" y="615915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7" y="5353683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851" y="277907"/>
            <a:ext cx="2057759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81" y="277907"/>
            <a:ext cx="602084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33" y="2125020"/>
            <a:ext cx="777375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01" y="3876520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4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3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1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6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45" y="4395698"/>
            <a:ext cx="7773751" cy="135860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45" y="2899341"/>
            <a:ext cx="7773751" cy="149636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833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66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49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33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16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9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83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66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81" y="1334503"/>
            <a:ext cx="4039302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675" y="1334503"/>
            <a:ext cx="4039302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423" y="273956"/>
            <a:ext cx="8231031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1" y="1531296"/>
            <a:ext cx="4040891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11" y="2170185"/>
            <a:ext cx="4040891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7671" y="1531296"/>
            <a:ext cx="4042478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7671" y="2170185"/>
            <a:ext cx="4042478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43" y="276068"/>
            <a:ext cx="300883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6286" y="276228"/>
            <a:ext cx="5112639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743" y="1431461"/>
            <a:ext cx="3008835" cy="4679118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7" y="4791455"/>
            <a:ext cx="5487353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7" y="615940"/>
            <a:ext cx="5487353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8336" indent="0">
              <a:buNone/>
              <a:defRPr sz="3700"/>
            </a:lvl2pPr>
            <a:lvl3pPr marL="1216669" indent="0">
              <a:buNone/>
              <a:defRPr sz="3300"/>
            </a:lvl3pPr>
            <a:lvl4pPr marL="1824990" indent="0">
              <a:buNone/>
              <a:defRPr sz="2700"/>
            </a:lvl4pPr>
            <a:lvl5pPr marL="2433321" indent="0">
              <a:buNone/>
              <a:defRPr sz="2700"/>
            </a:lvl5pPr>
            <a:lvl6pPr marL="3041649" indent="0">
              <a:buNone/>
              <a:defRPr sz="2700"/>
            </a:lvl6pPr>
            <a:lvl7pPr marL="3649982" indent="0">
              <a:buNone/>
              <a:defRPr sz="2700"/>
            </a:lvl7pPr>
            <a:lvl8pPr marL="4258322" indent="0">
              <a:buNone/>
              <a:defRPr sz="2700"/>
            </a:lvl8pPr>
            <a:lvl9pPr marL="4866636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7" y="5353689"/>
            <a:ext cx="5487353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855" y="229929"/>
            <a:ext cx="2057759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81" y="229929"/>
            <a:ext cx="6020844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447" y="273963"/>
            <a:ext cx="8231031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447" y="1596865"/>
            <a:ext cx="8231031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74" y="6344139"/>
            <a:ext cx="2133970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561" y="6344139"/>
            <a:ext cx="289610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966" y="6344139"/>
            <a:ext cx="2133970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423" y="273956"/>
            <a:ext cx="8231031" cy="1140090"/>
          </a:xfrm>
          <a:prstGeom prst="rect">
            <a:avLst/>
          </a:prstGeom>
        </p:spPr>
        <p:txBody>
          <a:bodyPr vert="horz" lIns="120887" tIns="60423" rIns="120887" bIns="604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423" y="1596974"/>
            <a:ext cx="8231031" cy="4514439"/>
          </a:xfrm>
          <a:prstGeom prst="rect">
            <a:avLst/>
          </a:prstGeom>
        </p:spPr>
        <p:txBody>
          <a:bodyPr vert="horz" lIns="120887" tIns="60423" rIns="120887" bIns="604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982" y="6344044"/>
            <a:ext cx="2133970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l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622" y="6344044"/>
            <a:ext cx="289610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ct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7048" y="6344044"/>
            <a:ext cx="2133970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Tm="4000">
    <p:dissolve/>
  </p:transition>
  <p:txStyles>
    <p:titleStyle>
      <a:lvl1pPr algn="ctr" defTabSz="121666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245" indent="-456245" algn="l" defTabSz="1216669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8521" indent="-380207" algn="l" defTabSz="1216669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082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29174" indent="-304167" algn="l" defTabSz="121666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7496" indent="-304167" algn="l" defTabSz="121666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45818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4136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247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0822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3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6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3321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164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8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832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66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gif"/><Relationship Id="rId5" Type="http://schemas.openxmlformats.org/officeDocument/2006/relationships/image" Target="../media/image76.gif"/><Relationship Id="rId4" Type="http://schemas.openxmlformats.org/officeDocument/2006/relationships/image" Target="../media/image7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4792" y="4936122"/>
            <a:ext cx="902360" cy="128237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 rot="-120000">
            <a:off x="6696000" y="2916000"/>
            <a:ext cx="2807296" cy="1276162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Photos  prises  par   </a:t>
            </a:r>
            <a:endParaRPr lang="fr-FR" sz="1500" b="1" dirty="0" smtClean="0">
              <a:ln w="0">
                <a:noFill/>
              </a:ln>
              <a:solidFill>
                <a:schemeClr val="bg1"/>
              </a:solidFill>
              <a:latin typeface="Arial Narrow" pitchFamily="34" charset="0"/>
            </a:endParaRP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fr-FR" sz="15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différents  photographes  </a:t>
            </a:r>
            <a:endParaRPr lang="fr-FR" sz="1500" b="1" dirty="0" smtClean="0">
              <a:ln w="0">
                <a:noFill/>
              </a:ln>
              <a:solidFill>
                <a:schemeClr val="bg1"/>
              </a:solidFill>
              <a:latin typeface="Arial Narrow" pitchFamily="34" charset="0"/>
            </a:endParaRP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de  </a:t>
            </a:r>
            <a:r>
              <a:rPr lang="fr-FR" sz="15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pour  le  plaisir  </a:t>
            </a:r>
            <a:endParaRPr lang="fr-FR" sz="1500" b="1" dirty="0" smtClean="0">
              <a:ln w="0">
                <a:noFill/>
              </a:ln>
              <a:solidFill>
                <a:schemeClr val="bg1"/>
              </a:solidFill>
              <a:latin typeface="Arial Narrow" pitchFamily="34" charset="0"/>
            </a:endParaRP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du  </a:t>
            </a:r>
            <a:r>
              <a:rPr lang="fr-FR" sz="15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partage  </a:t>
            </a:r>
            <a:endParaRPr lang="fr-FR" sz="1500" b="1" dirty="0">
              <a:ln w="0">
                <a:noFill/>
              </a:ln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4361245" y="36000"/>
            <a:ext cx="4508677" cy="2520001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</a:p>
          <a:p>
            <a:pPr algn="ctr" defTabSz="1219606"/>
            <a:endParaRPr lang="fr-FR" sz="6700" dirty="0">
              <a:ln w="25400">
                <a:solidFill>
                  <a:schemeClr val="bg1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1240000">
            <a:off x="180000" y="180000"/>
            <a:ext cx="4070988" cy="3682434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00786" y="1404000"/>
            <a:ext cx="46448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6376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L’œil  du  touriste  nous  fais  découvrir  villes  et villages  d’un  autre  œil</a:t>
            </a:r>
            <a:endParaRPr lang="fr-FR" sz="28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8" name="Le Mariage de lAmi Fritz - 3.wav">
            <a:hlinkClick r:id="" action="ppaction://media"/>
          </p:cNvPr>
          <p:cNvPicPr>
            <a:picLocks noRot="1" noChangeAspect="1"/>
          </p:cNvPicPr>
          <p:nvPr>
            <a:wavAudioFile r:embed="rId1" name="Le Mariage de lAmi Fritz - 3.wav"/>
          </p:nvPr>
        </p:nvPicPr>
        <p:blipFill>
          <a:blip r:embed="rId6" cstate="print"/>
          <a:stretch>
            <a:fillRect/>
          </a:stretch>
        </p:blipFill>
        <p:spPr>
          <a:xfrm>
            <a:off x="5076850" y="2628181"/>
            <a:ext cx="304800" cy="304800"/>
          </a:xfrm>
          <a:prstGeom prst="rect">
            <a:avLst/>
          </a:prstGeom>
        </p:spPr>
      </p:pic>
      <p:sp>
        <p:nvSpPr>
          <p:cNvPr id="10" name="Rectangle 9"/>
          <p:cNvSpPr>
            <a:spLocks noChangeAspect="1"/>
          </p:cNvSpPr>
          <p:nvPr/>
        </p:nvSpPr>
        <p:spPr>
          <a:xfrm rot="-1140000">
            <a:off x="-180000" y="1440000"/>
            <a:ext cx="4216128" cy="195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9606"/>
            <a:r>
              <a:rPr lang="fr-FR" sz="67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à</a:t>
            </a:r>
          </a:p>
          <a:p>
            <a:pPr lvl="0" algn="ctr" defTabSz="1219606"/>
            <a:r>
              <a:rPr lang="fr-FR" sz="5400" dirty="0" smtClean="0">
                <a:ln w="25400">
                  <a:solidFill>
                    <a:prstClr val="white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Hunspach</a:t>
            </a:r>
            <a:endParaRPr lang="fr-FR" sz="1600" dirty="0"/>
          </a:p>
        </p:txBody>
      </p:sp>
    </p:spTree>
  </p:cSld>
  <p:clrMapOvr>
    <a:masterClrMapping/>
  </p:clrMapOvr>
  <p:transition spd="slow" advTm="2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00"/>
                            </p:stCondLst>
                            <p:childTnLst>
                              <p:par>
                                <p:cTn id="29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9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9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33986_3631342413848233_53822428319394943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454014_3631342703848204_44737438017351682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900000"/>
            <a:ext cx="9144000" cy="506349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456147_3631418173840657_27455172385957223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488537_3631342637181544_90436380294668037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4000" y="0"/>
            <a:ext cx="6679126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31393_3631343350514806_75773642382568224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84000"/>
            <a:ext cx="9144000" cy="549783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437485_2415920658597424_47795213244669159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929"/>
            <a:ext cx="9145588" cy="610468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444340_2415919768597513_351557265075123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929"/>
            <a:ext cx="9145588" cy="610468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444990_2415919258597564_9034471997487147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5071"/>
            <a:ext cx="9145588" cy="611039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445676_2415919145264242_51115988315987452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929"/>
            <a:ext cx="9145588" cy="610468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445974_2415920508597439_46121359155450546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929"/>
            <a:ext cx="9145588" cy="610468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447455_2415919621930861_1586115310530325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929"/>
            <a:ext cx="9145588" cy="610468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448099_2415919965264160_32263246808351873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929"/>
            <a:ext cx="9145588" cy="610468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453671_2415920261930797_16975019395113527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929"/>
            <a:ext cx="9145588" cy="610468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454000_2415920155264141_13572896868139896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929"/>
            <a:ext cx="9145588" cy="610468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59628_2415918765264280_92098576331011715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929"/>
            <a:ext cx="9145588" cy="610468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458781_2415918928597597_75327839342237761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929"/>
            <a:ext cx="9145588" cy="610468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473548_2415920348597455_76140184528234828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929"/>
            <a:ext cx="9145588" cy="610468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630923_2415918525264304_494224391906996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929"/>
            <a:ext cx="9145588" cy="610468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4703862_8173168176073721_61996869464325609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29019"/>
            <a:ext cx="9145588" cy="51825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346502_8173167682740437_4551793206507575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506" y="0"/>
            <a:ext cx="513040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13252_8173169259406946_2911132444001792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06231"/>
            <a:ext cx="9145588" cy="542807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64057_8173165119407360_44447873478889581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4423"/>
            <a:ext cx="9145588" cy="513169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76446_8173169412740264_7074054379976469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6523" y="0"/>
            <a:ext cx="5392541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90475_8173169522740253_36706189806304611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9399"/>
            <a:ext cx="9145588" cy="618174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18926_8173169152740290_69265565855419889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6249"/>
            <a:ext cx="9145588" cy="6368039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27242_8173165316074007_88552850805074851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466" y="0"/>
            <a:ext cx="5789797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31436_8173135862743619_2981993128343073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60029"/>
            <a:ext cx="9145588" cy="4217132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81089_8173167806073758_157857797837029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40722"/>
            <a:ext cx="9145588" cy="4759093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38130_8173165852740620_3683713463168780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4423"/>
            <a:ext cx="9145588" cy="513169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41513_8173169012740304_28451311823371263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5146"/>
            <a:ext cx="9145588" cy="5250245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46559_8173135752743630_9216850777770294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35987"/>
            <a:ext cx="9145588" cy="456856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53672_8173167346073804_2780606752745492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4423"/>
            <a:ext cx="9145588" cy="513169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62638_8173167916073747_67725315444576959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19552"/>
            <a:ext cx="9145588" cy="480143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27076_8173167129407159_90673929183413382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87677"/>
            <a:ext cx="9145588" cy="566518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45503_8173169739406898_2302947539398640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4423"/>
            <a:ext cx="9145588" cy="513169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93279_8173169902740215_896259110388993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06231"/>
            <a:ext cx="9145588" cy="542807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93289_8173168886073650_13101210840524851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8210"/>
            <a:ext cx="9145588" cy="528411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07532_8173168642740341_3982254411311166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5622" y="0"/>
            <a:ext cx="6314343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08763_8173167249407147_27012311938305949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77473"/>
            <a:ext cx="9145588" cy="508559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15463_8173165206074018_17602046664059202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6750" y="0"/>
            <a:ext cx="4912088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18890_8173166026073936_72429316869669233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2514" y="0"/>
            <a:ext cx="3300560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38691_8173136356076903_57950520455565190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38106"/>
            <a:ext cx="9145588" cy="456432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46472_8173167499407122_6222750092773229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1030" y="0"/>
            <a:ext cx="3843527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46800_8173165729407299_5283031318185775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27981"/>
            <a:ext cx="9145588" cy="513169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80135_8173168732740332_26377355717919947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2444"/>
            <a:ext cx="9145588" cy="5275649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13289_8173164949407377_16554549448062346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4423"/>
            <a:ext cx="9145588" cy="513169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190" y="5860152"/>
            <a:ext cx="1676730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0417" y="2821788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8101" y="4106964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2181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783756" y="6230664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26.08.2024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398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40176" y="2396764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-108000" y="108000"/>
            <a:ext cx="7190512" cy="209354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Musique 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traditionnelle Le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Mariage  de  l’Ami Fritz 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marlenheim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8808" y="3078283"/>
            <a:ext cx="3048260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9614" y="260703"/>
            <a:ext cx="209567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2479</TotalTime>
  <Words>45</Words>
  <Application>Microsoft Office PowerPoint</Application>
  <PresentationFormat>Personnalisé</PresentationFormat>
  <Paragraphs>15</Paragraphs>
  <Slides>71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71</vt:i4>
      </vt:variant>
    </vt:vector>
  </HeadingPairs>
  <TitlesOfParts>
    <vt:vector size="73" baseType="lpstr">
      <vt:lpstr>22_Thème Office</vt:lpstr>
      <vt:lpstr>14_Thème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318</cp:revision>
  <dcterms:created xsi:type="dcterms:W3CDTF">2020-05-12T17:47:43Z</dcterms:created>
  <dcterms:modified xsi:type="dcterms:W3CDTF">2024-08-26T21:41:18Z</dcterms:modified>
</cp:coreProperties>
</file>