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sldIdLst>
    <p:sldId id="262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9" r:id="rId51"/>
    <p:sldId id="310" r:id="rId52"/>
    <p:sldId id="311" r:id="rId53"/>
    <p:sldId id="312" r:id="rId54"/>
    <p:sldId id="308" r:id="rId55"/>
    <p:sldId id="259" r:id="rId56"/>
  </p:sldIdLst>
  <p:sldSz cx="6840538" cy="102616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ElqDofeGDGhau2ESGpx/g==" hashData="7KB6IOqfJ0xANiWtsJUoZWkaxY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590" y="-108"/>
      </p:cViewPr>
      <p:guideLst>
        <p:guide orient="horz" pos="3233"/>
        <p:guide pos="215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3042" y="3187750"/>
            <a:ext cx="5814457" cy="21995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6082" y="5814909"/>
            <a:ext cx="4788377" cy="262240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0357" y="6594030"/>
            <a:ext cx="5814457" cy="203806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0357" y="4349305"/>
            <a:ext cx="5814457" cy="2244725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028" y="2394379"/>
            <a:ext cx="3021238" cy="6772182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77275" y="2394379"/>
            <a:ext cx="3021238" cy="6772182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036" y="2297000"/>
            <a:ext cx="3022426" cy="95727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036" y="3254258"/>
            <a:ext cx="3022426" cy="59122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74900" y="2297000"/>
            <a:ext cx="3023613" cy="95727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74900" y="3254258"/>
            <a:ext cx="3023613" cy="59122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029" y="408582"/>
            <a:ext cx="2250490" cy="173877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74461" y="408566"/>
            <a:ext cx="3824052" cy="875799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029" y="2147336"/>
            <a:ext cx="2250490" cy="7019219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0803" y="7183121"/>
            <a:ext cx="4104323" cy="84800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0803" y="916897"/>
            <a:ext cx="4104323" cy="6156960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0803" y="8031134"/>
            <a:ext cx="4104323" cy="1204311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59399" y="410944"/>
            <a:ext cx="1539121" cy="875561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028" y="410944"/>
            <a:ext cx="4503354" cy="875561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3042" y="3187750"/>
            <a:ext cx="5814457" cy="21995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6082" y="5814909"/>
            <a:ext cx="4788377" cy="262240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0357" y="6594031"/>
            <a:ext cx="5814457" cy="2038069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0357" y="4349307"/>
            <a:ext cx="5814457" cy="2244725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027" y="2394379"/>
            <a:ext cx="3021237" cy="6772182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77275" y="2394379"/>
            <a:ext cx="3021237" cy="6772182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035" y="2296999"/>
            <a:ext cx="3022426" cy="95727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035" y="3254272"/>
            <a:ext cx="3022426" cy="59122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74899" y="2296999"/>
            <a:ext cx="3023613" cy="95727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74899" y="3254272"/>
            <a:ext cx="3023613" cy="59122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029" y="408581"/>
            <a:ext cx="2250490" cy="173877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74461" y="408566"/>
            <a:ext cx="3824052" cy="875799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029" y="2147339"/>
            <a:ext cx="2250490" cy="7019219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0802" y="7183121"/>
            <a:ext cx="4104323" cy="84800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0802" y="916897"/>
            <a:ext cx="4104323" cy="6156960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0802" y="8031134"/>
            <a:ext cx="4104323" cy="1204311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59399" y="410942"/>
            <a:ext cx="1539121" cy="875561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028" y="410942"/>
            <a:ext cx="4503354" cy="875561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3042" y="3187750"/>
            <a:ext cx="5814457" cy="21995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6082" y="5814909"/>
            <a:ext cx="4788377" cy="262240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0357" y="6594030"/>
            <a:ext cx="5814457" cy="203806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0357" y="4349305"/>
            <a:ext cx="5814457" cy="2244725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028" y="2394379"/>
            <a:ext cx="3021238" cy="6772182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77275" y="2394379"/>
            <a:ext cx="3021238" cy="6772182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029" y="2296988"/>
            <a:ext cx="3022426" cy="95727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029" y="3254258"/>
            <a:ext cx="3022426" cy="59122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74900" y="2296988"/>
            <a:ext cx="3023613" cy="95727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74900" y="3254258"/>
            <a:ext cx="3023613" cy="59122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029" y="408570"/>
            <a:ext cx="2250490" cy="173877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74461" y="408566"/>
            <a:ext cx="3824052" cy="875799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029" y="2147336"/>
            <a:ext cx="2250490" cy="7019219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0796" y="7183121"/>
            <a:ext cx="4104323" cy="84800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0796" y="916897"/>
            <a:ext cx="4104323" cy="6156960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0796" y="8031134"/>
            <a:ext cx="4104323" cy="1204311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59392" y="410944"/>
            <a:ext cx="1539121" cy="875561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028" y="410944"/>
            <a:ext cx="4503354" cy="875561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028" y="410957"/>
            <a:ext cx="6156485" cy="1710269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028" y="2394379"/>
            <a:ext cx="6156485" cy="6772182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028" y="9510999"/>
            <a:ext cx="1596125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37184" y="9510999"/>
            <a:ext cx="2166171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02387" y="9510999"/>
            <a:ext cx="1596125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027" y="410954"/>
            <a:ext cx="6156484" cy="1710269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027" y="2394379"/>
            <a:ext cx="6156484" cy="6772182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027" y="9510998"/>
            <a:ext cx="1596125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37184" y="9510998"/>
            <a:ext cx="2166171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02387" y="9510998"/>
            <a:ext cx="1596125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028" y="410945"/>
            <a:ext cx="6156485" cy="1710269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028" y="2394379"/>
            <a:ext cx="6156485" cy="6772182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028" y="9510987"/>
            <a:ext cx="1596125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37184" y="9510987"/>
            <a:ext cx="2166171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02387" y="9510987"/>
            <a:ext cx="1596125" cy="54633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png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630055" y="3816001"/>
            <a:ext cx="3580031" cy="4009697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310547" y="4824000"/>
            <a:ext cx="4538967" cy="420004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9824" y="360001"/>
            <a:ext cx="6553145" cy="1354362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4000" b="1" dirty="0" smtClean="0">
                <a:solidFill>
                  <a:prstClr val="white"/>
                </a:solidFill>
                <a:latin typeface="Chiller" pitchFamily="82" charset="0"/>
              </a:rPr>
              <a:t>Pour voir la beauté du paysage, il faut le      	regarder avec le cœur...</a:t>
            </a:r>
            <a:endParaRPr lang="fr-FR" sz="40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7" name="Image 6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600000">
            <a:off x="0" y="7867105"/>
            <a:ext cx="1562935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913781" y="8208001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090422"/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5</a:t>
            </a:r>
            <a:endParaRPr lang="fr-FR" sz="21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" y="2250481"/>
            <a:ext cx="6840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un randonneur  </a:t>
            </a:r>
          </a:p>
          <a:p>
            <a:pPr algn="ctr"/>
            <a:r>
              <a:rPr lang="fr-FR" sz="2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20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20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8" name="Paul Mauriat - The Pearl Fishers 1.wav">
            <a:hlinkClick r:id="" action="ppaction://media"/>
          </p:cNvPr>
          <p:cNvPicPr>
            <a:picLocks noRot="1" noChangeAspect="1"/>
          </p:cNvPicPr>
          <p:nvPr>
            <a:wavAudioFile r:embed="rId1" name="Paul Mauriat - The Pearl Fishers 1.wav"/>
          </p:nvPr>
        </p:nvPicPr>
        <p:blipFill>
          <a:blip r:embed="rId5" cstate="print"/>
          <a:stretch>
            <a:fillRect/>
          </a:stretch>
        </p:blipFill>
        <p:spPr>
          <a:xfrm>
            <a:off x="5724525" y="44107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72809"/>
            <a:ext cx="6840538" cy="6996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77744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Gardons de l'enfance le goût d'aller à la nouveauté quotidienne du monde, partons inlassablement à la recherche de ce que personne d'autre n'aura vu avant nous.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Etre le premier à voir quelque chose – et ne le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sommes-nous pas à chaque fois que nous posons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 regard étonné et neuf sur quoi que ce soit ?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Même vu et contemplé par des millions d'autres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avant nous, le monde, d'une certaine manière,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naît à notre regard dès lors que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nous nous émerveillons. </a:t>
            </a:r>
            <a:endParaRPr lang="fr-FR" dirty="0" smtClean="0">
              <a:solidFill>
                <a:srgbClr val="222222"/>
              </a:solidFill>
              <a:latin typeface="Arial Black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dirty="0" smtClean="0">
              <a:solidFill>
                <a:srgbClr val="00719B"/>
              </a:solidFill>
              <a:latin typeface="Bahnschrift SemiBold Condensed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solidFill>
                  <a:prstClr val="black"/>
                </a:solidFill>
                <a:latin typeface="Bahnschrift SemiBold Condensed" pitchFamily="34" charset="0"/>
                <a:cs typeface="Arial" pitchFamily="34" charset="0"/>
              </a:rPr>
              <a:t>Thierry Gosset / Essayiste et poète français</a:t>
            </a:r>
            <a:endParaRPr lang="fr-FR" sz="4400" dirty="0" smtClean="0">
              <a:solidFill>
                <a:prstClr val="black"/>
              </a:solidFill>
              <a:latin typeface="Bahnschrift SemiBold Condensed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236560"/>
            <a:ext cx="684053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90422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Une même chose a différentes faces, selon qu'on la regarde différemment ; et de là vient que les uns prennent plaisir à tout, </a:t>
            </a:r>
          </a:p>
          <a:p>
            <a:pPr algn="ctr" defTabSz="1090422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et les autres à rien.</a:t>
            </a:r>
            <a:r>
              <a:rPr lang="fr-FR" sz="2400" dirty="0" smtClean="0">
                <a:solidFill>
                  <a:prstClr val="black"/>
                </a:solidFill>
              </a:rPr>
              <a:t> </a:t>
            </a:r>
          </a:p>
          <a:p>
            <a:pPr algn="ctr" defTabSz="1090422"/>
            <a:endParaRPr lang="fr-FR" sz="1200" dirty="0" smtClean="0">
              <a:solidFill>
                <a:prstClr val="black"/>
              </a:solidFill>
            </a:endParaRPr>
          </a:p>
          <a:p>
            <a:pPr algn="ctr" defTabSz="1090422"/>
            <a:r>
              <a:rPr lang="fr-FR" sz="2000" dirty="0" smtClean="0">
                <a:solidFill>
                  <a:prstClr val="black"/>
                </a:solidFill>
                <a:latin typeface="Bahnschrift SemiBold Condensed" pitchFamily="34" charset="0"/>
              </a:rPr>
              <a:t>Baltasar Gracian Y Morales / écrivain, 1601 - 1658</a:t>
            </a:r>
          </a:p>
          <a:p>
            <a:pPr algn="ctr" defTabSz="1090422"/>
            <a:endParaRPr lang="fr-FR" sz="2000" dirty="0" smtClean="0">
              <a:solidFill>
                <a:prstClr val="black"/>
              </a:solidFill>
              <a:latin typeface="Bahnschrift SemiBold Condensed" pitchFamily="34" charset="0"/>
            </a:endParaRPr>
          </a:p>
          <a:p>
            <a:pPr algn="ctr" defTabSz="1090422"/>
            <a:endParaRPr lang="fr-FR" sz="2400" dirty="0">
              <a:solidFill>
                <a:prstClr val="black"/>
              </a:solidFill>
            </a:endParaRPr>
          </a:p>
        </p:txBody>
      </p:sp>
      <p:pic>
        <p:nvPicPr>
          <p:cNvPr id="6" name="Image 5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33463" y="9595297"/>
            <a:ext cx="329834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376000" y="9180000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187505" y="1080000"/>
            <a:ext cx="1192417" cy="93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 defTabSz="1090422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2177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9823" y="5832000"/>
            <a:ext cx="3324271" cy="2061332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The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Pearl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Fishers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00000" y="3979859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532341" y="1006594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1600" b="1" dirty="0" smtClean="0">
                <a:solidFill>
                  <a:srgbClr val="FF0000"/>
                </a:solidFill>
              </a:rPr>
              <a:t>23.08.2024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3" name="Image 12" descr="p1camera-1298800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00000" flipH="1">
            <a:off x="2135289" y="3722883"/>
            <a:ext cx="2186071" cy="1598228"/>
          </a:xfrm>
          <a:prstGeom prst="rect">
            <a:avLst/>
          </a:prstGeom>
        </p:spPr>
      </p:pic>
      <p:pic>
        <p:nvPicPr>
          <p:cNvPr id="15" name="Image 14" descr="0d0000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995695" y="6138913"/>
            <a:ext cx="1977962" cy="1598228"/>
          </a:xfrm>
          <a:prstGeom prst="rect">
            <a:avLst/>
          </a:prstGeom>
        </p:spPr>
      </p:pic>
      <p:pic>
        <p:nvPicPr>
          <p:cNvPr id="17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96000" y="9019235"/>
            <a:ext cx="1579979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2000" y="684000"/>
            <a:ext cx="900835" cy="79911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2527E-6 -3.48189E-6 C 0.0031 -0.02538 0.00702 -0.04936 0.01506 -0.04936 C 0.02393 -0.04936 0.02703 -0.02538 0.02992 -3.48189E-6 C 0.03404 0.02801 0.03693 0.05602 0.04704 0.05602 C 0.05591 0.05602 0.05901 0.02801 0.06293 -3.48189E-6 C 0.06499 -0.02538 0.06891 -0.04936 0.07799 -0.04936 C 0.08604 -0.04936 0.08996 -0.02538 0.09305 -3.48189E-6 C 0.09594 0.02801 0.10006 0.05602 0.10894 0.05602 C 0.11801 0.05602 0.12503 -3.48189E-6 0.12503 0.00016 C 0.12792 -0.02538 0.13101 -0.04936 0.14009 -0.04936 C 0.14896 -0.04936 0.15206 -0.02538 0.15494 -3.48189E-6 C 0.15907 0.02801 0.16196 0.05602 0.17207 0.05602 C 0.18094 0.05602 0.18403 0.02801 0.18692 -3.48189E-6 C 0.19105 -0.02538 0.19394 -0.04936 0.20301 -0.04936 C 0.21106 -0.04936 0.21498 -0.02538 0.21808 -3.48189E-6 C 0.22096 0.02801 0.22509 0.05602 0.23396 0.05602 C 0.24304 0.05602 0.24593 0.02801 0.25005 -3.48189E-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1877 0.03652 C 0.02166 0.01115 0.02579 -0.01284 0.03383 -0.01284 C 0.04291 -0.01284 0.0458 0.01115 0.04889 0.03652 C 0.05281 0.06453 0.05591 0.09239 0.06581 0.09239 C 0.07489 0.09239 0.07778 0.06453 0.0819 0.03652 C 0.08376 0.01115 0.08789 -0.01284 0.09676 -0.01284 C 0.1048 -0.01284 0.10893 0.01115 0.11182 0.03652 C 0.11471 0.06453 0.11883 0.09239 0.1277 0.09239 C 0.13699 0.09239 0.1438 0.03652 0.1438 0.03668 C 0.14689 0.01115 0.14999 -0.01284 0.15886 -0.01284 C 0.16794 -0.01284 0.17082 0.01115 0.17392 0.03652 C 0.17784 0.06453 0.18093 0.09239 0.19084 0.09239 C 0.19991 0.09239 0.2028 0.06453 0.20569 0.03652 C 0.20982 0.01115 0.21291 -0.01284 0.22178 -0.01284 C 0.22983 -0.01284 0.23375 0.01115 0.23684 0.03652 C 0.23973 0.06453 0.24386 0.09239 0.25273 0.09239 C 0.26181 0.09239 0.2649 0.06453 0.26882 0.0365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5.3559E-7 2.46982E-6 C 0.00301 -0.02538 0.00696 -0.04937 0.01507 -0.04937 C 0.02411 -0.04937 0.0269 -0.02538 0.02991 2.46982E-6 C 0.03408 0.02801 0.0371 0.05602 0.04707 0.05602 C 0.05611 0.05602 0.05889 0.02801 0.06307 2.46982E-6 C 0.06492 -0.02538 0.06909 -0.04937 0.0779 -0.04937 C 0.08602 -0.04937 0.08996 -0.02538 0.09298 2.46982E-6 C 0.09599 0.02801 0.09993 0.05602 0.10897 0.05602 C 0.11802 0.05602 0.12497 2.46982E-6 0.12497 0.00015 C 0.12799 -0.02538 0.131 -0.04937 0.14004 -0.04937 C 0.14908 -0.04937 0.1521 -0.02538 0.15511 2.46982E-6 C 0.15905 0.02801 0.16207 0.05602 0.17204 0.05602 C 0.18108 0.05602 0.1841 0.02801 0.18711 2.46982E-6 C 0.19105 -0.02538 0.19406 -0.04937 0.20311 -0.04937 C 0.21099 -0.04937 0.21493 -0.02538 0.21795 2.46982E-6 C 0.22096 0.02801 0.2249 0.05602 0.23394 0.05602 C 0.24299 0.05602 0.246 0.02801 0.24994 2.46982E-6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21284E-6 2.46982E-6 C 0.00324 -0.02538 0.00718 -0.04937 0.01507 -0.04937 C 0.02411 -0.04937 0.02712 -0.02538 0.02991 2.46982E-6 C 0.03408 0.02801 0.03709 0.05602 0.04706 0.05602 C 0.05611 0.05602 0.05912 0.02801 0.06306 2.46982E-6 C 0.06515 -0.02538 0.06909 -0.04937 0.07813 -0.04937 C 0.08601 -0.04937 0.08996 -0.02538 0.0932 2.46982E-6 C 0.09598 0.02801 0.10016 0.05602 0.10897 0.05602 C 0.11801 0.05602 0.1252 2.46982E-6 0.1252 0.00015 C 0.12798 -0.02538 0.131 -0.04937 0.14027 -0.04937 C 0.14908 -0.04937 0.15209 -0.02538 0.15511 2.46982E-6 C 0.15905 0.02801 0.16206 0.05602 0.17227 0.05602 C 0.18108 0.05602 0.18409 0.02801 0.1871 2.46982E-6 C 0.19105 -0.02538 0.19406 -0.04937 0.2031 -0.04937 C 0.21122 -0.04937 0.21516 -0.02538 0.21817 2.46982E-6 C 0.22096 0.02801 0.22513 0.05602 0.23394 0.05602 C 0.24321 0.05602 0.246 0.02801 0.25017 2.46982E-6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5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66E-6 6.77809E-7 C 0.00309 -0.02538 0.00701 -0.04937 0.01506 -0.04937 C 0.02393 -0.04937 0.02702 -0.02538 0.02991 6.77809E-7 C 0.03404 0.02801 0.03693 0.05602 0.04704 0.05602 C 0.05591 0.05602 0.059 0.02801 0.06292 6.77809E-7 C 0.06498 -0.02538 0.0689 -0.04937 0.07798 -0.04937 C 0.08603 -0.04937 0.08995 -0.02538 0.09304 6.77809E-7 C 0.09593 0.02801 0.10006 0.05602 0.10893 0.05602 C 0.11801 0.05602 0.12502 6.77809E-7 0.12502 0.00015 C 0.12791 -0.02538 0.13101 -0.04937 0.14008 -0.04937 C 0.14895 -0.04937 0.15205 -0.02538 0.15494 6.77809E-7 C 0.15906 0.02801 0.16195 0.05602 0.17206 0.05602 C 0.18093 0.05602 0.18403 0.02801 0.18692 6.77809E-7 C 0.19104 -0.02538 0.19393 -0.04937 0.20301 -0.04937 C 0.21105 -0.04937 0.21497 -0.02538 0.21807 6.77809E-7 C 0.22096 0.02801 0.22508 0.05602 0.23396 0.05602 C 0.24303 0.05602 0.24592 0.02801 0.25005 6.77809E-7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4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55344E-6 -2.43578E-6 C 0.00302 -0.02538 0.00696 -0.04936 0.01507 -0.04936 C 0.02411 -0.04936 0.02713 -0.02538 0.03014 -2.43578E-6 C 0.03408 0.0277 0.0371 0.05602 0.04707 0.05602 C 0.05611 0.05602 0.05913 0.0277 0.06307 -2.43578E-6 C 0.06515 -0.02538 0.06909 -0.04936 0.07814 -0.04936 C 0.08602 -0.04936 0.08996 -0.02538 0.09298 -2.43578E-6 C 0.09599 0.0277 0.09993 0.05602 0.10897 0.05602 C 0.11802 0.05602 0.12497 -2.43578E-6 0.12497 0.00016 C 0.12799 -0.02538 0.131 -0.04936 0.14004 -0.04936 C 0.14909 -0.04936 0.1521 -0.02538 0.15511 -2.43578E-6 C 0.15906 0.0277 0.16207 0.05602 0.17204 0.05602 C 0.18108 0.05602 0.1841 0.0277 0.18711 -2.43578E-6 C 0.19105 -0.02538 0.19407 -0.04936 0.20311 -0.04936 C 0.21099 -0.04936 0.21493 -0.02538 0.21795 -2.43578E-6 C 0.22096 0.0277 0.22513 0.05602 0.23395 0.05602 C 0.24299 0.05602 0.246 0.0277 0.24994 -2.43578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168</Words>
  <Application>Microsoft Office PowerPoint</Application>
  <PresentationFormat>Personnalisé</PresentationFormat>
  <Paragraphs>26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11_Thème Office</vt:lpstr>
      <vt:lpstr>2_Thème Office</vt:lpstr>
      <vt:lpstr>12_Thème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</cp:revision>
  <dcterms:created xsi:type="dcterms:W3CDTF">2024-01-19T19:38:36Z</dcterms:created>
  <dcterms:modified xsi:type="dcterms:W3CDTF">2024-08-23T15:31:45Z</dcterms:modified>
</cp:coreProperties>
</file>