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12" r:id="rId2"/>
  </p:sldMasterIdLst>
  <p:notesMasterIdLst>
    <p:notesMasterId r:id="rId57"/>
  </p:notesMasterIdLst>
  <p:sldIdLst>
    <p:sldId id="546" r:id="rId3"/>
    <p:sldId id="547" r:id="rId4"/>
    <p:sldId id="548" r:id="rId5"/>
    <p:sldId id="549" r:id="rId6"/>
    <p:sldId id="550" r:id="rId7"/>
    <p:sldId id="551" r:id="rId8"/>
    <p:sldId id="552" r:id="rId9"/>
    <p:sldId id="553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61" r:id="rId18"/>
    <p:sldId id="562" r:id="rId19"/>
    <p:sldId id="563" r:id="rId20"/>
    <p:sldId id="564" r:id="rId21"/>
    <p:sldId id="566" r:id="rId22"/>
    <p:sldId id="567" r:id="rId23"/>
    <p:sldId id="568" r:id="rId24"/>
    <p:sldId id="569" r:id="rId25"/>
    <p:sldId id="570" r:id="rId26"/>
    <p:sldId id="571" r:id="rId27"/>
    <p:sldId id="572" r:id="rId28"/>
    <p:sldId id="573" r:id="rId29"/>
    <p:sldId id="574" r:id="rId30"/>
    <p:sldId id="575" r:id="rId31"/>
    <p:sldId id="576" r:id="rId32"/>
    <p:sldId id="577" r:id="rId33"/>
    <p:sldId id="578" r:id="rId34"/>
    <p:sldId id="599" r:id="rId35"/>
    <p:sldId id="579" r:id="rId36"/>
    <p:sldId id="580" r:id="rId37"/>
    <p:sldId id="593" r:id="rId38"/>
    <p:sldId id="581" r:id="rId39"/>
    <p:sldId id="585" r:id="rId40"/>
    <p:sldId id="595" r:id="rId41"/>
    <p:sldId id="586" r:id="rId42"/>
    <p:sldId id="587" r:id="rId43"/>
    <p:sldId id="588" r:id="rId44"/>
    <p:sldId id="589" r:id="rId45"/>
    <p:sldId id="590" r:id="rId46"/>
    <p:sldId id="591" r:id="rId47"/>
    <p:sldId id="592" r:id="rId48"/>
    <p:sldId id="594" r:id="rId49"/>
    <p:sldId id="596" r:id="rId50"/>
    <p:sldId id="597" r:id="rId51"/>
    <p:sldId id="598" r:id="rId52"/>
    <p:sldId id="583" r:id="rId53"/>
    <p:sldId id="582" r:id="rId54"/>
    <p:sldId id="584" r:id="rId55"/>
    <p:sldId id="390" r:id="rId5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4mFkunAPqOHgox8SOFexA==" hashData="CnvWoLTI0L0muLuQBSbVSc/rG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22/08/2024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20" y="212963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1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88" y="4399905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88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956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593" y="159698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61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332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250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332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7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5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819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5" y="277819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random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92" y="274937"/>
            <a:ext cx="9235440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92" y="1596981"/>
            <a:ext cx="9235440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51"/>
            <a:ext cx="3249507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94" y="6344051"/>
            <a:ext cx="239437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slow" advTm="4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86384" y="72000"/>
            <a:ext cx="3656112" cy="1414585"/>
          </a:xfrm>
          <a:prstGeom prst="rect">
            <a:avLst/>
          </a:prstGeom>
        </p:spPr>
        <p:txBody>
          <a:bodyPr wrap="square" lIns="120781" tIns="60372" rIns="120781" bIns="60372">
            <a:spAutoFit/>
          </a:bodyPr>
          <a:lstStyle/>
          <a:p>
            <a:pPr algn="ctr" defTabSz="1216376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2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4224768" y="2518178"/>
            <a:ext cx="1979861" cy="1757927"/>
          </a:xfrm>
          <a:prstGeom prst="rect">
            <a:avLst/>
          </a:prstGeom>
        </p:spPr>
      </p:pic>
      <p:sp>
        <p:nvSpPr>
          <p:cNvPr id="9" name="Ellipse 8"/>
          <p:cNvSpPr>
            <a:spLocks noChangeAspect="1"/>
          </p:cNvSpPr>
          <p:nvPr/>
        </p:nvSpPr>
        <p:spPr>
          <a:xfrm>
            <a:off x="7075016" y="-180131"/>
            <a:ext cx="1440000" cy="1440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>
            <a:spLocks noChangeAspect="1"/>
          </p:cNvSpPr>
          <p:nvPr/>
        </p:nvSpPr>
        <p:spPr>
          <a:xfrm>
            <a:off x="4554736" y="1116000"/>
            <a:ext cx="144000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>
            <a:spLocks noChangeAspect="1"/>
          </p:cNvSpPr>
          <p:nvPr/>
        </p:nvSpPr>
        <p:spPr>
          <a:xfrm rot="19740000">
            <a:off x="2160000" y="1908000"/>
            <a:ext cx="3204000" cy="2778006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2" name="ZoneTexte 11"/>
          <p:cNvSpPr txBox="1">
            <a:spLocks/>
          </p:cNvSpPr>
          <p:nvPr/>
        </p:nvSpPr>
        <p:spPr>
          <a:xfrm rot="21600000">
            <a:off x="324000" y="4284000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de la lune </a:t>
            </a:r>
          </a:p>
          <a:p>
            <a:pPr algn="ctr" defTabSz="1219606"/>
            <a:r>
              <a:rPr lang="fr-FR" sz="49600" dirty="0" smtClean="0">
                <a:ln w="50800">
                  <a:solidFill>
                    <a:prstClr val="black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oadway" pitchFamily="82" charset="0"/>
              </a:rPr>
              <a:t>bleue</a:t>
            </a:r>
          </a:p>
          <a:p>
            <a:pPr algn="ctr" defTabSz="1219606"/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155136" y="2844205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84000" y="4860000"/>
            <a:ext cx="51308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à  travers </a:t>
            </a:r>
          </a:p>
          <a:p>
            <a:pPr algn="ctr"/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le  monde</a:t>
            </a:r>
            <a:endParaRPr lang="fr-FR" sz="1200" dirty="0">
              <a:solidFill>
                <a:srgbClr val="FF0000"/>
              </a:solidFill>
            </a:endParaRPr>
          </a:p>
        </p:txBody>
      </p:sp>
      <p:pic>
        <p:nvPicPr>
          <p:cNvPr id="15" name="Blue Light Yokohama - Ayumi Ishida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Blue Light Yokohama - Ayumi Ishida - instrumental cover by Dave Monk.wav"/>
          </p:nvPr>
        </p:nvPicPr>
        <p:blipFill>
          <a:blip r:embed="rId7" cstate="print"/>
          <a:stretch>
            <a:fillRect/>
          </a:stretch>
        </p:blipFill>
        <p:spPr>
          <a:xfrm>
            <a:off x="6210920" y="234014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9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3334_1062678125857436_8549657329150353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3945_821958840065821_2017923722658026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4625_18447897133065315_3951839961878982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57620_1062678359190746_7282950116542525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92259_520225760533880_3110590410221265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7111" y="0"/>
            <a:ext cx="636737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03586_520225767200546_1905077915177800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2976" y="0"/>
            <a:ext cx="6375647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47979_18447897127065315_195501101573039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53966_910116797825618_7369778542588466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69512_893916802773376_4711051799953164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232" y="0"/>
            <a:ext cx="5491135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70778_1062678395857409_2582134442258206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40934_1084820886336066_5142593146076332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53766_821958830065822_7457456972459295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79211_921300826707749_4436993905096840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720" y="0"/>
            <a:ext cx="8986159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84160_1062678159190766_5728975052067893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184220_1062678492524066_157260606447279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10829_1062246899233892_5161556112044190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51625_18447897145065315_4023245616557635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8192_821958723399166_4414808446632489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95683_520225713867218_3244618901409215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3542" y="0"/>
            <a:ext cx="6374516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06519_18300369592167205_7261370656211629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0423_821958716732500_6693385871895450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6119199_520225720533884_3974660524682371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6375271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85638_1062678432524072_2326322921376089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0 11184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35688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465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067536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49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46359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0 1119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35975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0 11200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83289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0 11205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87705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32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05011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325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5027904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34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6894571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410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8767450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47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108759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50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49911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505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6010427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06514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096773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2174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22.08.2024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7437228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Monk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Blue  Light  Yokohama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2394</TotalTime>
  <Words>45</Words>
  <Application>Microsoft Office PowerPoint</Application>
  <PresentationFormat>Personnalisé</PresentationFormat>
  <Paragraphs>14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22_Thème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310</cp:revision>
  <dcterms:created xsi:type="dcterms:W3CDTF">2020-05-12T17:47:43Z</dcterms:created>
  <dcterms:modified xsi:type="dcterms:W3CDTF">2024-08-22T19:35:26Z</dcterms:modified>
</cp:coreProperties>
</file>